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258" r:id="rId2"/>
    <p:sldId id="291" r:id="rId3"/>
    <p:sldId id="311" r:id="rId4"/>
    <p:sldId id="292" r:id="rId5"/>
    <p:sldId id="310" r:id="rId6"/>
    <p:sldId id="293" r:id="rId7"/>
    <p:sldId id="294" r:id="rId8"/>
    <p:sldId id="313" r:id="rId9"/>
    <p:sldId id="295" r:id="rId10"/>
    <p:sldId id="301" r:id="rId11"/>
    <p:sldId id="302" r:id="rId12"/>
    <p:sldId id="303" r:id="rId13"/>
    <p:sldId id="304" r:id="rId14"/>
    <p:sldId id="305" r:id="rId15"/>
    <p:sldId id="312" r:id="rId16"/>
    <p:sldId id="289" r:id="rId17"/>
    <p:sldId id="286" r:id="rId18"/>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Times New Roman" charset="0"/>
        <a:cs typeface="Times New Roman" charset="0"/>
      </a:defRPr>
    </a:lvl1pPr>
    <a:lvl2pPr marL="457200" algn="l" rtl="0" fontAlgn="base">
      <a:spcBef>
        <a:spcPct val="0"/>
      </a:spcBef>
      <a:spcAft>
        <a:spcPct val="0"/>
      </a:spcAft>
      <a:defRPr sz="2400" kern="1200">
        <a:solidFill>
          <a:schemeClr val="tx1"/>
        </a:solidFill>
        <a:latin typeface="Times New Roman" charset="0"/>
        <a:ea typeface="Times New Roman" charset="0"/>
        <a:cs typeface="Times New Roman" charset="0"/>
      </a:defRPr>
    </a:lvl2pPr>
    <a:lvl3pPr marL="914400" algn="l" rtl="0" fontAlgn="base">
      <a:spcBef>
        <a:spcPct val="0"/>
      </a:spcBef>
      <a:spcAft>
        <a:spcPct val="0"/>
      </a:spcAft>
      <a:defRPr sz="2400" kern="1200">
        <a:solidFill>
          <a:schemeClr val="tx1"/>
        </a:solidFill>
        <a:latin typeface="Times New Roman" charset="0"/>
        <a:ea typeface="Times New Roman" charset="0"/>
        <a:cs typeface="Times New Roman" charset="0"/>
      </a:defRPr>
    </a:lvl3pPr>
    <a:lvl4pPr marL="1371600" algn="l" rtl="0" fontAlgn="base">
      <a:spcBef>
        <a:spcPct val="0"/>
      </a:spcBef>
      <a:spcAft>
        <a:spcPct val="0"/>
      </a:spcAft>
      <a:defRPr sz="2400" kern="1200">
        <a:solidFill>
          <a:schemeClr val="tx1"/>
        </a:solidFill>
        <a:latin typeface="Times New Roman" charset="0"/>
        <a:ea typeface="Times New Roman" charset="0"/>
        <a:cs typeface="Times New Roman" charset="0"/>
      </a:defRPr>
    </a:lvl4pPr>
    <a:lvl5pPr marL="1828800" algn="l" rtl="0" fontAlgn="base">
      <a:spcBef>
        <a:spcPct val="0"/>
      </a:spcBef>
      <a:spcAft>
        <a:spcPct val="0"/>
      </a:spcAft>
      <a:defRPr sz="2400" kern="1200">
        <a:solidFill>
          <a:schemeClr val="tx1"/>
        </a:solidFill>
        <a:latin typeface="Times New Roman" charset="0"/>
        <a:ea typeface="Times New Roman" charset="0"/>
        <a:cs typeface="Times New Roman" charset="0"/>
      </a:defRPr>
    </a:lvl5pPr>
    <a:lvl6pPr marL="2286000" algn="l" defTabSz="914400" rtl="0" eaLnBrk="1" latinLnBrk="0" hangingPunct="1">
      <a:defRPr sz="2400" kern="1200">
        <a:solidFill>
          <a:schemeClr val="tx1"/>
        </a:solidFill>
        <a:latin typeface="Times New Roman" charset="0"/>
        <a:ea typeface="Times New Roman" charset="0"/>
        <a:cs typeface="Times New Roman" charset="0"/>
      </a:defRPr>
    </a:lvl6pPr>
    <a:lvl7pPr marL="2743200" algn="l" defTabSz="914400" rtl="0" eaLnBrk="1" latinLnBrk="0" hangingPunct="1">
      <a:defRPr sz="2400" kern="1200">
        <a:solidFill>
          <a:schemeClr val="tx1"/>
        </a:solidFill>
        <a:latin typeface="Times New Roman" charset="0"/>
        <a:ea typeface="Times New Roman" charset="0"/>
        <a:cs typeface="Times New Roman" charset="0"/>
      </a:defRPr>
    </a:lvl7pPr>
    <a:lvl8pPr marL="3200400" algn="l" defTabSz="914400" rtl="0" eaLnBrk="1" latinLnBrk="0" hangingPunct="1">
      <a:defRPr sz="2400" kern="1200">
        <a:solidFill>
          <a:schemeClr val="tx1"/>
        </a:solidFill>
        <a:latin typeface="Times New Roman" charset="0"/>
        <a:ea typeface="Times New Roman" charset="0"/>
        <a:cs typeface="Times New Roman" charset="0"/>
      </a:defRPr>
    </a:lvl8pPr>
    <a:lvl9pPr marL="3657600" algn="l" defTabSz="914400" rtl="0" eaLnBrk="1" latinLnBrk="0" hangingPunct="1">
      <a:defRPr sz="2400" kern="1200">
        <a:solidFill>
          <a:schemeClr val="tx1"/>
        </a:solidFill>
        <a:latin typeface="Times New Roman" charset="0"/>
        <a:ea typeface="Times New Roman" charset="0"/>
        <a:cs typeface="Times New Roman"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80" autoAdjust="0"/>
    <p:restoredTop sz="69479" autoAdjust="0"/>
  </p:normalViewPr>
  <p:slideViewPr>
    <p:cSldViewPr>
      <p:cViewPr varScale="1">
        <p:scale>
          <a:sx n="64" d="100"/>
          <a:sy n="64" d="100"/>
        </p:scale>
        <p:origin x="2288" y="16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50D16F-7034-E649-8AE7-294678DAC61B}" type="datetimeFigureOut">
              <a:rPr lang="en-US" smtClean="0"/>
              <a:t>2/13/21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AE0363E-9FDC-0045-A7E9-B5C9E72134BD}" type="slidenum">
              <a:rPr lang="en-US" smtClean="0"/>
              <a:t>‹#›</a:t>
            </a:fld>
            <a:endParaRPr lang="en-US"/>
          </a:p>
        </p:txBody>
      </p:sp>
    </p:spTree>
    <p:extLst>
      <p:ext uri="{BB962C8B-B14F-4D97-AF65-F5344CB8AC3E}">
        <p14:creationId xmlns:p14="http://schemas.microsoft.com/office/powerpoint/2010/main" val="923036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a:lvl1pPr>
          </a:lstStyle>
          <a:p>
            <a:endParaRPr lang="en-US" altLang="x-none"/>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x-none"/>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x-none"/>
              <a:t>Click to edit Master text styles</a:t>
            </a:r>
          </a:p>
          <a:p>
            <a:pPr lvl="1"/>
            <a:r>
              <a:rPr lang="en-US" altLang="x-none"/>
              <a:t>Second level</a:t>
            </a:r>
          </a:p>
          <a:p>
            <a:pPr lvl="2"/>
            <a:r>
              <a:rPr lang="en-US" altLang="x-none"/>
              <a:t>Third level</a:t>
            </a:r>
          </a:p>
          <a:p>
            <a:pPr lvl="3"/>
            <a:r>
              <a:rPr lang="en-US" altLang="x-none"/>
              <a:t>Fourth level</a:t>
            </a:r>
          </a:p>
          <a:p>
            <a:pPr lvl="4"/>
            <a:r>
              <a:rPr lang="en-US" altLang="x-none"/>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a:lvl1pPr>
          </a:lstStyle>
          <a:p>
            <a:endParaRPr lang="en-US" altLang="x-none"/>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lvl1pPr>
          </a:lstStyle>
          <a:p>
            <a:fld id="{CB895E6D-782B-2C44-B6B7-9A23B8F0A431}" type="slidenum">
              <a:rPr lang="en-US" altLang="x-none"/>
              <a:pPr/>
              <a:t>‹#›</a:t>
            </a:fld>
            <a:endParaRPr lang="en-US" altLang="x-none"/>
          </a:p>
        </p:txBody>
      </p:sp>
    </p:spTree>
    <p:extLst>
      <p:ext uri="{BB962C8B-B14F-4D97-AF65-F5344CB8AC3E}">
        <p14:creationId xmlns:p14="http://schemas.microsoft.com/office/powerpoint/2010/main" val="214328085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charset="0"/>
        <a:ea typeface="Times New Roman" charset="0"/>
        <a:cs typeface="Times New Roman" charset="0"/>
      </a:defRPr>
    </a:lvl1pPr>
    <a:lvl2pPr marL="457200" algn="l" rtl="0" fontAlgn="base">
      <a:spcBef>
        <a:spcPct val="30000"/>
      </a:spcBef>
      <a:spcAft>
        <a:spcPct val="0"/>
      </a:spcAft>
      <a:defRPr sz="1200" kern="1200">
        <a:solidFill>
          <a:schemeClr val="tx1"/>
        </a:solidFill>
        <a:latin typeface="Times New Roman" charset="0"/>
        <a:ea typeface="Times New Roman" charset="0"/>
        <a:cs typeface="Times New Roman" charset="0"/>
      </a:defRPr>
    </a:lvl2pPr>
    <a:lvl3pPr marL="914400" algn="l" rtl="0" fontAlgn="base">
      <a:spcBef>
        <a:spcPct val="30000"/>
      </a:spcBef>
      <a:spcAft>
        <a:spcPct val="0"/>
      </a:spcAft>
      <a:defRPr sz="1200" kern="1200">
        <a:solidFill>
          <a:schemeClr val="tx1"/>
        </a:solidFill>
        <a:latin typeface="Times New Roman" charset="0"/>
        <a:ea typeface="Times New Roman" charset="0"/>
        <a:cs typeface="Times New Roman" charset="0"/>
      </a:defRPr>
    </a:lvl3pPr>
    <a:lvl4pPr marL="1371600" algn="l" rtl="0" fontAlgn="base">
      <a:spcBef>
        <a:spcPct val="30000"/>
      </a:spcBef>
      <a:spcAft>
        <a:spcPct val="0"/>
      </a:spcAft>
      <a:defRPr sz="1200" kern="1200">
        <a:solidFill>
          <a:schemeClr val="tx1"/>
        </a:solidFill>
        <a:latin typeface="Times New Roman" charset="0"/>
        <a:ea typeface="Times New Roman" charset="0"/>
        <a:cs typeface="Times New Roman" charset="0"/>
      </a:defRPr>
    </a:lvl4pPr>
    <a:lvl5pPr marL="1828800" algn="l" rtl="0" fontAlgn="base">
      <a:spcBef>
        <a:spcPct val="30000"/>
      </a:spcBef>
      <a:spcAft>
        <a:spcPct val="0"/>
      </a:spcAft>
      <a:defRPr sz="1200" kern="1200">
        <a:solidFill>
          <a:schemeClr val="tx1"/>
        </a:solidFill>
        <a:latin typeface="Times New Roman" charset="0"/>
        <a:ea typeface="Times New Roman" charset="0"/>
        <a:cs typeface="Times New Roman"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endParaRPr lang="en-US" dirty="0"/>
          </a:p>
        </p:txBody>
      </p:sp>
      <p:sp>
        <p:nvSpPr>
          <p:cNvPr id="32772"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3D58C31F-6A96-42C4-9F0A-F27971DE0D2D}" type="slidenum">
              <a:rPr lang="en-US" altLang="en-US" sz="1300">
                <a:solidFill>
                  <a:schemeClr val="tx1"/>
                </a:solidFill>
                <a:latin typeface="Comic Sans MS" panose="030F0702030302020204" pitchFamily="66" charset="0"/>
              </a:rPr>
              <a:pPr/>
              <a:t>2</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096560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r>
              <a:rPr lang="en-US" altLang="en-US">
                <a:latin typeface="Arial" panose="020B0604020202020204" pitchFamily="34" charset="0"/>
              </a:rPr>
              <a:t>No trash, garbage or waste overboard in waters of USA.  This or similarly worded decal is to be applied to boats 26 feet and longer as reminder to not pollute.  Applies to all boaters.</a:t>
            </a:r>
          </a:p>
          <a:p>
            <a:endParaRPr lang="en-US" altLang="en-US">
              <a:latin typeface="Arial" panose="020B0604020202020204" pitchFamily="34" charset="0"/>
            </a:endParaRPr>
          </a:p>
        </p:txBody>
      </p:sp>
      <p:sp>
        <p:nvSpPr>
          <p:cNvPr id="44036"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EEFD45C5-DF16-4151-84E5-601346C1AB4F}" type="slidenum">
              <a:rPr lang="en-US" altLang="en-US" sz="1300">
                <a:solidFill>
                  <a:schemeClr val="tx1"/>
                </a:solidFill>
                <a:latin typeface="Comic Sans MS" panose="030F0702030302020204" pitchFamily="66" charset="0"/>
              </a:rPr>
              <a:pPr/>
              <a:t>11</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12295684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031"/>
          <p:cNvSpPr>
            <a:spLocks noGrp="1" noChangeArrowheads="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FAE8C00-85E1-4A0B-A7DC-D8F296C97F74}" type="slidenum">
              <a:rPr lang="en-US" altLang="en-US" sz="1300">
                <a:solidFill>
                  <a:srgbClr val="000000"/>
                </a:solidFill>
                <a:latin typeface="Comic Sans MS" panose="030F0702030302020204" pitchFamily="66" charset="0"/>
              </a:rPr>
              <a:pPr/>
              <a:t>12</a:t>
            </a:fld>
            <a:endParaRPr lang="en-US" altLang="en-US" sz="1300">
              <a:solidFill>
                <a:srgbClr val="000000"/>
              </a:solidFill>
              <a:latin typeface="Comic Sans MS" panose="030F0702030302020204" pitchFamily="66"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Tree>
    <p:extLst>
      <p:ext uri="{BB962C8B-B14F-4D97-AF65-F5344CB8AC3E}">
        <p14:creationId xmlns:p14="http://schemas.microsoft.com/office/powerpoint/2010/main" val="40783744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1031"/>
          <p:cNvSpPr>
            <a:spLocks noGrp="1" noChangeArrowheads="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F8A7FA9A-6B80-4893-A29E-AAA8FD41974E}" type="slidenum">
              <a:rPr lang="en-US" altLang="en-US" sz="1300">
                <a:solidFill>
                  <a:schemeClr val="tx1"/>
                </a:solidFill>
                <a:latin typeface="Comic Sans MS" panose="030F0702030302020204" pitchFamily="66" charset="0"/>
              </a:rPr>
              <a:pPr/>
              <a:t>13</a:t>
            </a:fld>
            <a:endParaRPr lang="en-US" altLang="en-US" sz="1300">
              <a:solidFill>
                <a:schemeClr val="tx1"/>
              </a:solidFill>
              <a:latin typeface="Comic Sans MS" panose="030F0702030302020204" pitchFamily="66"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xfrm>
            <a:off x="457200" y="4343400"/>
            <a:ext cx="5943600" cy="4343400"/>
          </a:xfrm>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pPr marL="228600" indent="-228600" algn="ctr"/>
            <a:r>
              <a:rPr lang="en-US" altLang="en-US" b="1" dirty="0">
                <a:latin typeface="Arial" panose="020B0604020202020204" pitchFamily="34" charset="0"/>
              </a:rPr>
              <a:t>Waste and Trash, continued</a:t>
            </a:r>
          </a:p>
          <a:p>
            <a:pPr marL="228600" indent="-228600"/>
            <a:endParaRPr lang="en-US" altLang="en-US" b="1" dirty="0">
              <a:latin typeface="Arial" panose="020B0604020202020204" pitchFamily="34" charset="0"/>
            </a:endParaRPr>
          </a:p>
          <a:p>
            <a:pPr marL="228600" indent="-228600"/>
            <a:r>
              <a:rPr lang="en-US" altLang="en-US" dirty="0">
                <a:latin typeface="Arial" panose="020B0604020202020204" pitchFamily="34" charset="0"/>
              </a:rPr>
              <a:t>The discharge of oil and hazardous substances is strictly prohibited by the regulations issued under the Federal Water Pollution Control Act. This act requires all boats with propulsion machinery to have a capacity to retain oil mixtures onboard. </a:t>
            </a:r>
          </a:p>
          <a:p>
            <a:pPr marL="228600" indent="-228600"/>
            <a:endParaRPr lang="en-US" altLang="en-US" dirty="0">
              <a:latin typeface="Arial" panose="020B0604020202020204" pitchFamily="34" charset="0"/>
            </a:endParaRPr>
          </a:p>
          <a:p>
            <a:pPr marL="228600" indent="-228600">
              <a:buFontTx/>
              <a:buAutoNum type="arabicPeriod"/>
            </a:pPr>
            <a:r>
              <a:rPr lang="en-US" altLang="en-US" dirty="0">
                <a:latin typeface="Arial" panose="020B0604020202020204" pitchFamily="34" charset="0"/>
              </a:rPr>
              <a:t>You are not allowed to discharge oil or hazardous substances.</a:t>
            </a:r>
          </a:p>
          <a:p>
            <a:pPr marL="228600" indent="-228600">
              <a:buFontTx/>
              <a:buAutoNum type="arabicPeriod"/>
            </a:pPr>
            <a:r>
              <a:rPr lang="en-US" altLang="en-US" dirty="0">
                <a:latin typeface="Arial" panose="020B0604020202020204" pitchFamily="34" charset="0"/>
              </a:rPr>
              <a:t>You are not allowed to sump oil into the bilge of the boat without means for proper disposal.</a:t>
            </a:r>
          </a:p>
          <a:p>
            <a:pPr marL="228600" indent="-228600">
              <a:buFontTx/>
              <a:buAutoNum type="arabicPeriod"/>
            </a:pPr>
            <a:r>
              <a:rPr lang="en-US" altLang="en-US" dirty="0">
                <a:latin typeface="Arial" panose="020B0604020202020204" pitchFamily="34" charset="0"/>
              </a:rPr>
              <a:t>You must discharge oil wastes to a reception facility.</a:t>
            </a:r>
          </a:p>
          <a:p>
            <a:pPr marL="228600" indent="-228600">
              <a:buFontTx/>
              <a:buAutoNum type="arabicPeriod"/>
            </a:pPr>
            <a:r>
              <a:rPr lang="en-US" altLang="en-US" dirty="0">
                <a:latin typeface="Arial" panose="020B0604020202020204" pitchFamily="34" charset="0"/>
              </a:rPr>
              <a:t>On recreational boats a bailer or bucket is adequate.</a:t>
            </a:r>
          </a:p>
          <a:p>
            <a:pPr marL="228600" indent="-228600">
              <a:buFontTx/>
              <a:buAutoNum type="arabicPeriod"/>
            </a:pPr>
            <a:r>
              <a:rPr lang="en-US" altLang="en-US" dirty="0">
                <a:latin typeface="Arial" panose="020B0604020202020204" pitchFamily="34" charset="0"/>
              </a:rPr>
              <a:t>You must immediately notify the U.S. Coast Guard if your boat discharges oil or hazardous substances in the water. Call toll free 1-800-424-8802. Report the discharge’s location, color, source, substances, size and time observed.</a:t>
            </a:r>
          </a:p>
          <a:p>
            <a:pPr marL="228600" indent="-228600">
              <a:buFontTx/>
              <a:buAutoNum type="arabicPeriod"/>
            </a:pPr>
            <a:r>
              <a:rPr lang="en-US" altLang="en-US" dirty="0">
                <a:latin typeface="Arial" panose="020B0604020202020204" pitchFamily="34" charset="0"/>
              </a:rPr>
              <a:t>If your boat is 26’ or longer you must display a 5” x 8” placard made of durable material fixed in a conspicuous place in the machinery spaces, or at the bilge pump control station stating the following:</a:t>
            </a:r>
          </a:p>
          <a:p>
            <a:pPr marL="228600" indent="-228600">
              <a:buFontTx/>
              <a:buAutoNum type="arabicPeriod"/>
            </a:pPr>
            <a:endParaRPr lang="en-US" altLang="en-US" dirty="0">
              <a:latin typeface="Arial" panose="020B0604020202020204" pitchFamily="34" charset="0"/>
            </a:endParaRPr>
          </a:p>
          <a:p>
            <a:pPr marL="228600" indent="-228600"/>
            <a:r>
              <a:rPr lang="en-US" altLang="en-US" dirty="0">
                <a:latin typeface="Arial" panose="020B0604020202020204" pitchFamily="34" charset="0"/>
              </a:rPr>
              <a:t>	</a:t>
            </a:r>
          </a:p>
        </p:txBody>
      </p:sp>
    </p:spTree>
    <p:extLst>
      <p:ext uri="{BB962C8B-B14F-4D97-AF65-F5344CB8AC3E}">
        <p14:creationId xmlns:p14="http://schemas.microsoft.com/office/powerpoint/2010/main" val="5505385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031"/>
          <p:cNvSpPr>
            <a:spLocks noGrp="1" noChangeArrowheads="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D6372CC-C5CE-4E75-BEC8-C8668DC25398}" type="slidenum">
              <a:rPr lang="en-US" altLang="en-US" sz="1300">
                <a:solidFill>
                  <a:schemeClr val="tx1"/>
                </a:solidFill>
                <a:latin typeface="Comic Sans MS" panose="030F0702030302020204" pitchFamily="66" charset="0"/>
              </a:rPr>
              <a:pPr/>
              <a:t>14</a:t>
            </a:fld>
            <a:endParaRPr lang="en-US" altLang="en-US" sz="1300">
              <a:solidFill>
                <a:schemeClr val="tx1"/>
              </a:solidFill>
              <a:latin typeface="Comic Sans MS" panose="030F0702030302020204" pitchFamily="66" charset="0"/>
            </a:endParaRPr>
          </a:p>
        </p:txBody>
      </p:sp>
      <p:sp>
        <p:nvSpPr>
          <p:cNvPr id="47107"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pPr algn="ctr">
              <a:defRPr/>
            </a:pPr>
            <a:r>
              <a:rPr lang="en-US" altLang="en-US" dirty="0"/>
              <a:t>SD Aquatic Nuisances</a:t>
            </a:r>
          </a:p>
          <a:p>
            <a:pPr algn="ctr">
              <a:defRPr/>
            </a:pPr>
            <a:endParaRPr lang="en-US" altLang="en-US" dirty="0"/>
          </a:p>
          <a:p>
            <a:pPr algn="just">
              <a:defRPr/>
            </a:pPr>
            <a:r>
              <a:rPr lang="en-US" altLang="en-US" dirty="0"/>
              <a:t> </a:t>
            </a:r>
          </a:p>
          <a:p>
            <a:pPr>
              <a:defRPr/>
            </a:pPr>
            <a:r>
              <a:rPr lang="en-US" dirty="0"/>
              <a:t>Introducing non-native species into South Dakota waters can upset the balance of the ecosystem.,</a:t>
            </a:r>
            <a:r>
              <a:rPr lang="en-US" baseline="0" dirty="0"/>
              <a:t> harming the environment. Some common nuisance species found in South Dakota include Eurasian Watermilfoil, and fanwort:</a:t>
            </a:r>
            <a:endParaRPr lang="en-US" dirty="0"/>
          </a:p>
          <a:p>
            <a:pPr>
              <a:defRPr/>
            </a:pPr>
            <a:endParaRPr lang="en-US" altLang="en-US" dirty="0"/>
          </a:p>
          <a:p>
            <a:pPr marL="228600" indent="-228600">
              <a:buFontTx/>
              <a:buAutoNum type="arabicPeriod"/>
              <a:defRPr/>
            </a:pPr>
            <a:r>
              <a:rPr lang="en-US" altLang="en-US" dirty="0"/>
              <a:t>Eurasian</a:t>
            </a:r>
            <a:r>
              <a:rPr lang="en-US" altLang="en-US" baseline="0" dirty="0"/>
              <a:t> Watermilfoil—A prolific aquatic plant found in many inland lakes in South Dakota. It interferes with boating and displaces native plants. It is spread easily when plant fragments are caught and moved via boat trailers, propellers, anchors, or wet wells. Plant fragments can initiate new plants and become well established.</a:t>
            </a:r>
          </a:p>
          <a:p>
            <a:pPr marL="228600" indent="-228600">
              <a:buFontTx/>
              <a:buAutoNum type="arabicPeriod"/>
              <a:defRPr/>
            </a:pPr>
            <a:endParaRPr lang="en-US" altLang="en-US" baseline="0" dirty="0"/>
          </a:p>
          <a:p>
            <a:pPr marL="0" indent="0">
              <a:buFontTx/>
              <a:buNone/>
              <a:defRPr/>
            </a:pPr>
            <a:endParaRPr lang="en-US" dirty="0">
              <a:latin typeface="Arial"/>
            </a:endParaRPr>
          </a:p>
        </p:txBody>
      </p:sp>
    </p:spTree>
    <p:extLst>
      <p:ext uri="{BB962C8B-B14F-4D97-AF65-F5344CB8AC3E}">
        <p14:creationId xmlns:p14="http://schemas.microsoft.com/office/powerpoint/2010/main" val="42088859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0724"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5ADAE7D-8C01-40D6-83CB-420B48A2AF1C}" type="slidenum">
              <a:rPr lang="en-US" altLang="en-US" sz="1300">
                <a:solidFill>
                  <a:schemeClr val="tx1"/>
                </a:solidFill>
                <a:latin typeface="Comic Sans MS" panose="030F0702030302020204" pitchFamily="66" charset="0"/>
              </a:rPr>
              <a:pPr/>
              <a:t>16</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620601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2772"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3D58C31F-6A96-42C4-9F0A-F27971DE0D2D}" type="slidenum">
              <a:rPr lang="en-US" altLang="en-US" sz="1300">
                <a:solidFill>
                  <a:schemeClr val="tx1"/>
                </a:solidFill>
                <a:latin typeface="Comic Sans MS" panose="030F0702030302020204" pitchFamily="66" charset="0"/>
              </a:rPr>
              <a:pPr/>
              <a:t>3</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5946428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endParaRPr lang="en-US" altLang="en-US" dirty="0">
              <a:latin typeface="Arial" panose="020B0604020202020204" pitchFamily="34" charset="0"/>
            </a:endParaRPr>
          </a:p>
        </p:txBody>
      </p:sp>
      <p:sp>
        <p:nvSpPr>
          <p:cNvPr id="33796"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B7137F6-57C7-453B-9CE5-B883A86888CB}" type="slidenum">
              <a:rPr lang="en-US" altLang="en-US" sz="1300">
                <a:solidFill>
                  <a:schemeClr val="tx1"/>
                </a:solidFill>
                <a:latin typeface="Comic Sans MS" panose="030F0702030302020204" pitchFamily="66" charset="0"/>
              </a:rPr>
              <a:pPr/>
              <a:t>4</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14513796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Arial" panose="020B0604020202020204" pitchFamily="34" charset="0"/>
              </a:rPr>
              <a:t>Display of numerals and decals on vessel.</a:t>
            </a:r>
          </a:p>
          <a:p>
            <a:r>
              <a:rPr lang="en-US" altLang="en-US" dirty="0">
                <a:latin typeface="Arial" panose="020B0604020202020204" pitchFamily="34" charset="0"/>
              </a:rPr>
              <a:t>1. The number awarded, exactly as shown on the certificate of numerals shall be painted on, or attached to, each side of the bow of the vessel for which it was issued.  </a:t>
            </a:r>
          </a:p>
          <a:p>
            <a:r>
              <a:rPr lang="en-US" altLang="en-US" dirty="0">
                <a:latin typeface="Arial" panose="020B0604020202020204" pitchFamily="34" charset="0"/>
              </a:rPr>
              <a:t>2. The numerals shall be placed on each side of the forward half of the vessel in such position as to provide clear legibility for identification. The numerals shall read from left to right and shall be in block characters three inches in height. The numerals shall be of a color which will contrast with the background, and so maintained as to be clearly visible and legible; i.e., dark numerals on a light background or light numerals on a dark background,</a:t>
            </a:r>
            <a:r>
              <a:rPr lang="en-US" altLang="en-US" baseline="0" dirty="0">
                <a:latin typeface="Arial" panose="020B0604020202020204" pitchFamily="34" charset="0"/>
              </a:rPr>
              <a:t> and visible and readable at a distance of 100 feet.</a:t>
            </a:r>
            <a:endParaRPr lang="en-US" altLang="en-US" dirty="0">
              <a:latin typeface="Arial" panose="020B0604020202020204" pitchFamily="34" charset="0"/>
            </a:endParaRPr>
          </a:p>
          <a:p>
            <a:r>
              <a:rPr lang="en-US" altLang="en-US" dirty="0">
                <a:latin typeface="Arial" panose="020B0604020202020204" pitchFamily="34" charset="0"/>
              </a:rPr>
              <a:t>3. The department will furnish to all applicants two (2) decals bearing the numbers of the year of expiration, which will establish valid registration. The decals are to be displayed on each side of the</a:t>
            </a:r>
            <a:r>
              <a:rPr lang="en-US" altLang="en-US" baseline="0" dirty="0">
                <a:latin typeface="Arial" panose="020B0604020202020204" pitchFamily="34" charset="0"/>
              </a:rPr>
              <a:t> boat</a:t>
            </a:r>
            <a:r>
              <a:rPr lang="en-US" altLang="en-US" dirty="0">
                <a:latin typeface="Arial" panose="020B0604020202020204" pitchFamily="34" charset="0"/>
              </a:rPr>
              <a:t> as displayed on</a:t>
            </a:r>
            <a:r>
              <a:rPr lang="en-US" altLang="en-US" baseline="0" dirty="0">
                <a:latin typeface="Arial" panose="020B0604020202020204" pitchFamily="34" charset="0"/>
              </a:rPr>
              <a:t> the slide</a:t>
            </a:r>
            <a:r>
              <a:rPr lang="en-US" altLang="en-US" dirty="0">
                <a:latin typeface="Arial" panose="020B0604020202020204" pitchFamily="34" charset="0"/>
              </a:rPr>
              <a:t>.</a:t>
            </a:r>
          </a:p>
          <a:p>
            <a:endParaRPr lang="en-US" altLang="en-US" dirty="0">
              <a:latin typeface="Arial" panose="020B0604020202020204" pitchFamily="34" charset="0"/>
            </a:endParaRPr>
          </a:p>
          <a:p>
            <a:r>
              <a:rPr lang="en-US" altLang="en-US" dirty="0">
                <a:latin typeface="Arial" panose="020B0604020202020204" pitchFamily="34" charset="0"/>
              </a:rPr>
              <a:t>      (decal) SD 0234 AB or SD-0234-AB  (decal)</a:t>
            </a:r>
          </a:p>
          <a:p>
            <a:endParaRPr lang="en-US" dirty="0"/>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5</a:t>
            </a:fld>
            <a:endParaRPr lang="en-US" altLang="x-none"/>
          </a:p>
        </p:txBody>
      </p:sp>
    </p:spTree>
    <p:extLst>
      <p:ext uri="{BB962C8B-B14F-4D97-AF65-F5344CB8AC3E}">
        <p14:creationId xmlns:p14="http://schemas.microsoft.com/office/powerpoint/2010/main" val="32781158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r>
              <a:rPr lang="en-US" altLang="en-US" b="1" dirty="0">
                <a:latin typeface="Arial" panose="020B0604020202020204" pitchFamily="34" charset="0"/>
              </a:rPr>
              <a:t>Overloading and Overpowering.</a:t>
            </a:r>
          </a:p>
          <a:p>
            <a:r>
              <a:rPr lang="en-US" altLang="en-US" dirty="0">
                <a:latin typeface="Arial" panose="020B0604020202020204" pitchFamily="34" charset="0"/>
              </a:rPr>
              <a:t>No vessel may be loaded with passengers or cargo beyond its safe cargo carrying capacity.</a:t>
            </a:r>
          </a:p>
          <a:p>
            <a:r>
              <a:rPr lang="en-US" altLang="en-US" dirty="0">
                <a:latin typeface="Arial" panose="020B0604020202020204" pitchFamily="34" charset="0"/>
              </a:rPr>
              <a:t>The maximum persons capacity marked on a vessel's maximum capacities plate must not be exceeded.</a:t>
            </a:r>
          </a:p>
          <a:p>
            <a:r>
              <a:rPr lang="en-US" altLang="en-US" dirty="0">
                <a:latin typeface="Arial" panose="020B0604020202020204" pitchFamily="34" charset="0"/>
              </a:rPr>
              <a:t>The maximum weight capacity marked on a vessel's maximum capacities plate must not be exceeded.</a:t>
            </a:r>
          </a:p>
          <a:p>
            <a:r>
              <a:rPr lang="en-US" altLang="en-US" dirty="0">
                <a:latin typeface="Arial" panose="020B0604020202020204" pitchFamily="34" charset="0"/>
              </a:rPr>
              <a:t>If a vessel does not have a U.S. Coast Guard maximum Capacities plate provided by the manufacturer, the owner must demonstrate that his or her vessel conforms to the U. S. Coast Guard safe loading requirements.</a:t>
            </a:r>
          </a:p>
          <a:p>
            <a:r>
              <a:rPr lang="en-US" altLang="en-US" b="1" dirty="0">
                <a:latin typeface="Arial" panose="020B0604020202020204" pitchFamily="34" charset="0"/>
              </a:rPr>
              <a:t>Overpowering</a:t>
            </a:r>
          </a:p>
          <a:p>
            <a:r>
              <a:rPr lang="en-US" altLang="en-US" dirty="0">
                <a:latin typeface="Arial" panose="020B0604020202020204" pitchFamily="34" charset="0"/>
              </a:rPr>
              <a:t>No vessel may be operated beyond its safe powering capacity.</a:t>
            </a:r>
          </a:p>
          <a:p>
            <a:r>
              <a:rPr lang="en-US" altLang="en-US" dirty="0">
                <a:latin typeface="Arial" panose="020B0604020202020204" pitchFamily="34" charset="0"/>
              </a:rPr>
              <a:t>The maximum horsepower capacity marked on a vessel's maximum capacities plate must not be exceeded.</a:t>
            </a:r>
          </a:p>
          <a:p>
            <a:r>
              <a:rPr lang="en-US" altLang="en-US" dirty="0">
                <a:latin typeface="Arial" panose="020B0604020202020204" pitchFamily="34" charset="0"/>
              </a:rPr>
              <a:t>If a vessel does not have a U.S. Coast Guard maximum Capacities plate provided by the manufacturer, the owner must demonstrate that his or her vessel conforms to the U. S. Coast Guard safe powering requirements.</a:t>
            </a: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p:txBody>
      </p:sp>
      <p:sp>
        <p:nvSpPr>
          <p:cNvPr id="34820"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4AE0019A-3C69-49D3-835A-93B1E1B51A66}" type="slidenum">
              <a:rPr lang="en-US" altLang="en-US" sz="1300">
                <a:solidFill>
                  <a:schemeClr val="tx1"/>
                </a:solidFill>
                <a:latin typeface="Comic Sans MS" panose="030F0702030302020204" pitchFamily="66" charset="0"/>
              </a:rPr>
              <a:pPr/>
              <a:t>6</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42260469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endParaRPr lang="en-US" altLang="en-US" dirty="0">
              <a:latin typeface="Arial" panose="020B0604020202020204" pitchFamily="34" charset="0"/>
            </a:endParaRPr>
          </a:p>
        </p:txBody>
      </p:sp>
      <p:sp>
        <p:nvSpPr>
          <p:cNvPr id="35844"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F251DB2-EDA7-44AE-9BD5-9AC4CAC2B933}" type="slidenum">
              <a:rPr lang="en-US" altLang="en-US" sz="1300">
                <a:solidFill>
                  <a:schemeClr val="tx1"/>
                </a:solidFill>
                <a:latin typeface="Comic Sans MS" panose="030F0702030302020204" pitchFamily="66" charset="0"/>
              </a:rPr>
              <a:pPr/>
              <a:t>7</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3498749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endParaRPr lang="en-US" altLang="en-US" dirty="0">
              <a:latin typeface="Arial" panose="020B0604020202020204" pitchFamily="34" charset="0"/>
            </a:endParaRPr>
          </a:p>
        </p:txBody>
      </p:sp>
      <p:sp>
        <p:nvSpPr>
          <p:cNvPr id="35844"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F251DB2-EDA7-44AE-9BD5-9AC4CAC2B933}" type="slidenum">
              <a:rPr lang="en-US" altLang="en-US" sz="1300">
                <a:solidFill>
                  <a:schemeClr val="tx1"/>
                </a:solidFill>
                <a:latin typeface="Comic Sans MS" panose="030F0702030302020204" pitchFamily="66" charset="0"/>
              </a:rPr>
              <a:pPr/>
              <a:t>8</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3498749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9</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r>
              <a:rPr lang="en-US" altLang="en-US" b="1" dirty="0">
                <a:latin typeface="Arial" panose="020B0604020202020204" pitchFamily="34" charset="0"/>
              </a:rPr>
              <a:t>SDRINE SANITATION DEVICES</a:t>
            </a:r>
            <a:endParaRPr lang="en-US" altLang="en-US" dirty="0">
              <a:latin typeface="Arial" panose="020B0604020202020204" pitchFamily="34" charset="0"/>
            </a:endParaRPr>
          </a:p>
          <a:p>
            <a:r>
              <a:rPr lang="en-US" altLang="en-US" dirty="0">
                <a:latin typeface="Arial" panose="020B0604020202020204" pitchFamily="34" charset="0"/>
              </a:rPr>
              <a:t>Motorboats with marine toilets are not allowed on public waters unless the toilet is equipped with a Type I, II or III marine sanitation device (MSD.) Type I and II MSDs chemically treat sewage. Type III MSDs are holding tanks for raw sewage.</a:t>
            </a:r>
          </a:p>
          <a:p>
            <a:r>
              <a:rPr lang="en-US" altLang="en-US" b="1" dirty="0">
                <a:latin typeface="Arial" panose="020B0604020202020204" pitchFamily="34" charset="0"/>
              </a:rPr>
              <a:t>Raw sewage shall not be discharged in any public waters</a:t>
            </a:r>
            <a:r>
              <a:rPr lang="en-US" altLang="en-US" dirty="0">
                <a:latin typeface="Arial" panose="020B0604020202020204" pitchFamily="34" charset="0"/>
              </a:rPr>
              <a:t>. Type I and II MSDs must be sealed or locked while the vessel is on “no discharge” waters.</a:t>
            </a:r>
          </a:p>
          <a:p>
            <a:endParaRPr lang="en-US" altLang="en-US" dirty="0">
              <a:latin typeface="Arial" panose="020B0604020202020204" pitchFamily="34" charset="0"/>
            </a:endParaRPr>
          </a:p>
        </p:txBody>
      </p:sp>
      <p:sp>
        <p:nvSpPr>
          <p:cNvPr id="43012"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lvl1pPr defTabSz="965200">
              <a:defRPr sz="2400" b="1">
                <a:solidFill>
                  <a:schemeClr val="tx2"/>
                </a:solidFill>
                <a:latin typeface="Arial" panose="020B0604020202020204" pitchFamily="34" charset="0"/>
              </a:defRPr>
            </a:lvl1pPr>
            <a:lvl2pPr marL="742950" indent="-285750" defTabSz="965200">
              <a:defRPr sz="2400" b="1">
                <a:solidFill>
                  <a:schemeClr val="tx2"/>
                </a:solidFill>
                <a:latin typeface="Arial" panose="020B0604020202020204" pitchFamily="34" charset="0"/>
              </a:defRPr>
            </a:lvl2pPr>
            <a:lvl3pPr marL="1143000" indent="-228600" defTabSz="965200">
              <a:defRPr sz="2400" b="1">
                <a:solidFill>
                  <a:schemeClr val="tx2"/>
                </a:solidFill>
                <a:latin typeface="Arial" panose="020B0604020202020204" pitchFamily="34" charset="0"/>
              </a:defRPr>
            </a:lvl3pPr>
            <a:lvl4pPr marL="1600200" indent="-228600" defTabSz="965200">
              <a:defRPr sz="2400" b="1">
                <a:solidFill>
                  <a:schemeClr val="tx2"/>
                </a:solidFill>
                <a:latin typeface="Arial" panose="020B0604020202020204" pitchFamily="34" charset="0"/>
              </a:defRPr>
            </a:lvl4pPr>
            <a:lvl5pPr marL="2057400" indent="-228600" defTabSz="965200">
              <a:defRPr sz="2400" b="1">
                <a:solidFill>
                  <a:schemeClr val="tx2"/>
                </a:solidFill>
                <a:latin typeface="Arial" panose="020B0604020202020204" pitchFamily="34" charset="0"/>
              </a:defRPr>
            </a:lvl5pPr>
            <a:lvl6pPr marL="2514600" indent="-228600" defTabSz="965200"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5200"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5200"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5200" eaLnBrk="0" fontAlgn="base" hangingPunct="0">
              <a:spcBef>
                <a:spcPct val="0"/>
              </a:spcBef>
              <a:spcAft>
                <a:spcPct val="0"/>
              </a:spcAft>
              <a:defRPr sz="2400" b="1">
                <a:solidFill>
                  <a:schemeClr val="tx2"/>
                </a:solidFill>
                <a:latin typeface="Arial" panose="020B0604020202020204" pitchFamily="34" charset="0"/>
              </a:defRPr>
            </a:lvl9pPr>
          </a:lstStyle>
          <a:p>
            <a:fld id="{B985CCC6-CF94-4656-8327-5266F9109F83}" type="slidenum">
              <a:rPr lang="en-US" altLang="en-US" sz="1300">
                <a:solidFill>
                  <a:srgbClr val="000000"/>
                </a:solidFill>
                <a:latin typeface="Comic Sans MS" panose="030F0702030302020204" pitchFamily="66" charset="0"/>
              </a:rPr>
              <a:pPr/>
              <a:t>10</a:t>
            </a:fld>
            <a:endParaRPr lang="en-US" altLang="en-US" sz="1300">
              <a:solidFill>
                <a:srgbClr val="000000"/>
              </a:solidFill>
              <a:latin typeface="Comic Sans MS" panose="030F0702030302020204" pitchFamily="66" charset="0"/>
            </a:endParaRPr>
          </a:p>
        </p:txBody>
      </p:sp>
    </p:spTree>
    <p:extLst>
      <p:ext uri="{BB962C8B-B14F-4D97-AF65-F5344CB8AC3E}">
        <p14:creationId xmlns:p14="http://schemas.microsoft.com/office/powerpoint/2010/main" val="22510756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685800" y="2130425"/>
            <a:ext cx="7772400" cy="1470025"/>
          </a:xfrm>
        </p:spPr>
        <p:txBody>
          <a:bodyPr/>
          <a:lstStyle>
            <a:lvl1pPr>
              <a:defRPr/>
            </a:lvl1pPr>
          </a:lstStyle>
          <a:p>
            <a:pPr lvl="0"/>
            <a:r>
              <a:rPr lang="en-US" altLang="x-none" noProof="0" dirty="0"/>
              <a:t>Click to edit Master title style</a:t>
            </a:r>
          </a:p>
        </p:txBody>
      </p:sp>
      <p:sp>
        <p:nvSpPr>
          <p:cNvPr id="1331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x-none" noProof="0" dirty="0"/>
              <a:t>Click to edit Master subtitle style</a:t>
            </a:r>
          </a:p>
        </p:txBody>
      </p:sp>
      <p:sp>
        <p:nvSpPr>
          <p:cNvPr id="13316" name="Rectangle 4"/>
          <p:cNvSpPr>
            <a:spLocks noGrp="1" noChangeArrowheads="1"/>
          </p:cNvSpPr>
          <p:nvPr>
            <p:ph type="dt" sz="half" idx="2"/>
          </p:nvPr>
        </p:nvSpPr>
        <p:spPr>
          <a:xfrm>
            <a:off x="457200" y="6245225"/>
            <a:ext cx="2133600" cy="476250"/>
          </a:xfrm>
        </p:spPr>
        <p:txBody>
          <a:bodyPr/>
          <a:lstStyle>
            <a:lvl1pPr>
              <a:defRPr/>
            </a:lvl1pPr>
          </a:lstStyle>
          <a:p>
            <a:endParaRPr lang="en-US" altLang="x-none"/>
          </a:p>
        </p:txBody>
      </p:sp>
      <p:sp>
        <p:nvSpPr>
          <p:cNvPr id="13317" name="Rectangle 5"/>
          <p:cNvSpPr>
            <a:spLocks noGrp="1" noChangeArrowheads="1"/>
          </p:cNvSpPr>
          <p:nvPr>
            <p:ph type="ftr" sz="quarter" idx="3"/>
          </p:nvPr>
        </p:nvSpPr>
        <p:spPr>
          <a:xfrm>
            <a:off x="3124200" y="6245225"/>
            <a:ext cx="2895600" cy="476250"/>
          </a:xfrm>
        </p:spPr>
        <p:txBody>
          <a:bodyPr/>
          <a:lstStyle>
            <a:lvl1pPr>
              <a:defRPr sz="2400">
                <a:solidFill>
                  <a:schemeClr val="bg1"/>
                </a:solidFill>
                <a:latin typeface="Arial Black" panose="020B0A04020102020204" pitchFamily="34" charset="0"/>
              </a:defRPr>
            </a:lvl1pPr>
          </a:lstStyle>
          <a:p>
            <a:r>
              <a:rPr lang="en-US" altLang="x-none"/>
              <a:t>Copyright 2021 Coast Guard Auxiliary Association</a:t>
            </a:r>
            <a:endParaRPr lang="en-US" altLang="x-none" dirty="0"/>
          </a:p>
        </p:txBody>
      </p:sp>
      <p:pic>
        <p:nvPicPr>
          <p:cNvPr id="13319" name="Picture 7" descr="01 aux logo 3d cop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04800"/>
            <a:ext cx="981075" cy="1028700"/>
          </a:xfrm>
          <a:prstGeom prst="rect">
            <a:avLst/>
          </a:prstGeom>
          <a:noFill/>
          <a:extLst>
            <a:ext uri="{909E8E84-426E-40dd-AFC4-6F175D3DCCD1}">
              <a14:hiddenFill xmlns:a14="http://schemas.microsoft.com/office/drawing/2010/main" xmlns="">
                <a:solidFill>
                  <a:srgbClr val="FFFFFF"/>
                </a:solidFill>
              </a14:hiddenFill>
            </a:ext>
          </a:extLst>
        </p:spPr>
      </p:pic>
      <p:pic>
        <p:nvPicPr>
          <p:cNvPr id="13320" name="Picture 8" descr="homeland logo tipped cop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5867400"/>
            <a:ext cx="769938" cy="787400"/>
          </a:xfrm>
          <a:prstGeom prst="rect">
            <a:avLst/>
          </a:prstGeom>
          <a:noFill/>
          <a:extLst>
            <a:ext uri="{909E8E84-426E-40dd-AFC4-6F175D3DCCD1}">
              <a14:hiddenFill xmlns:a14="http://schemas.microsoft.com/office/drawing/2010/main" xmlns="">
                <a:solidFill>
                  <a:srgbClr val="FFFFFF"/>
                </a:solidFill>
              </a14:hiddenFill>
            </a:ext>
          </a:extLst>
        </p:spPr>
      </p:pic>
      <p:sp>
        <p:nvSpPr>
          <p:cNvPr id="13318" name="Rectangle 6"/>
          <p:cNvSpPr>
            <a:spLocks noGrp="1" noChangeArrowheads="1"/>
          </p:cNvSpPr>
          <p:nvPr>
            <p:ph type="sldNum" sz="quarter" idx="4"/>
          </p:nvPr>
        </p:nvSpPr>
        <p:spPr>
          <a:xfrm>
            <a:off x="6553200" y="6245225"/>
            <a:ext cx="2133600" cy="476250"/>
          </a:xfrm>
        </p:spPr>
        <p:txBody>
          <a:bodyPr/>
          <a:lstStyle>
            <a:lvl1pPr>
              <a:defRPr>
                <a:latin typeface="+mn-lt"/>
              </a:defRPr>
            </a:lvl1pPr>
          </a:lstStyle>
          <a:p>
            <a:fld id="{3AB44274-9821-764F-89F9-B72DA793002B}" type="slidenum">
              <a:rPr lang="en-US" altLang="x-none" smtClean="0"/>
              <a:pPr/>
              <a:t>‹#›</a:t>
            </a:fld>
            <a:endParaRPr lang="en-US" altLang="x-non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30BAB174-689A-4046-AE18-517C5A349936}" type="slidenum">
              <a:rPr lang="en-US" altLang="x-none"/>
              <a:pPr/>
              <a:t>‹#›</a:t>
            </a:fld>
            <a:endParaRPr lang="en-US" altLang="x-none"/>
          </a:p>
        </p:txBody>
      </p:sp>
    </p:spTree>
    <p:extLst>
      <p:ext uri="{BB962C8B-B14F-4D97-AF65-F5344CB8AC3E}">
        <p14:creationId xmlns:p14="http://schemas.microsoft.com/office/powerpoint/2010/main" val="2144560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3702FD07-C5E8-5F4C-A95A-DD88D00DA9A6}" type="slidenum">
              <a:rPr lang="en-US" altLang="x-none"/>
              <a:pPr/>
              <a:t>‹#›</a:t>
            </a:fld>
            <a:endParaRPr lang="en-US" altLang="x-none"/>
          </a:p>
        </p:txBody>
      </p:sp>
    </p:spTree>
    <p:extLst>
      <p:ext uri="{BB962C8B-B14F-4D97-AF65-F5344CB8AC3E}">
        <p14:creationId xmlns:p14="http://schemas.microsoft.com/office/powerpoint/2010/main" val="263716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52600" y="228600"/>
            <a:ext cx="6858000" cy="1143000"/>
          </a:xfrm>
        </p:spPr>
        <p:txBody>
          <a:bodyPr/>
          <a:lstStyle/>
          <a:p>
            <a:r>
              <a:rPr lang="en-US"/>
              <a:t>Click to edit Master title style</a:t>
            </a:r>
          </a:p>
        </p:txBody>
      </p:sp>
      <p:sp>
        <p:nvSpPr>
          <p:cNvPr id="3" name="Text Placeholder 2"/>
          <p:cNvSpPr>
            <a:spLocks noGrp="1"/>
          </p:cNvSpPr>
          <p:nvPr>
            <p:ph type="body" sz="half" idx="1"/>
          </p:nvPr>
        </p:nvSpPr>
        <p:spPr>
          <a:xfrm>
            <a:off x="990600" y="1752600"/>
            <a:ext cx="40767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752600"/>
            <a:ext cx="40767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sldNum" sz="quarter" idx="10"/>
          </p:nvPr>
        </p:nvSpPr>
        <p:spPr>
          <a:ln/>
        </p:spPr>
        <p:txBody>
          <a:bodyPr/>
          <a:lstStyle>
            <a:lvl1pPr>
              <a:defRPr/>
            </a:lvl1pPr>
          </a:lstStyle>
          <a:p>
            <a:fld id="{89E1254E-7C07-4248-8223-2A9701AF0008}" type="slidenum">
              <a:rPr lang="en-US" altLang="en-US"/>
              <a:pPr/>
              <a:t>‹#›</a:t>
            </a:fld>
            <a:endParaRPr lang="en-US" altLang="en-US"/>
          </a:p>
        </p:txBody>
      </p:sp>
    </p:spTree>
    <p:extLst>
      <p:ext uri="{BB962C8B-B14F-4D97-AF65-F5344CB8AC3E}">
        <p14:creationId xmlns:p14="http://schemas.microsoft.com/office/powerpoint/2010/main" val="180808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6BA64208-401D-364A-B2D4-877A89510A5A}" type="slidenum">
              <a:rPr lang="en-US" altLang="x-none" smtClean="0"/>
              <a:pPr/>
              <a:t>‹#›</a:t>
            </a:fld>
            <a:endParaRPr lang="en-US" altLang="x-none" dirty="0"/>
          </a:p>
        </p:txBody>
      </p:sp>
    </p:spTree>
    <p:extLst>
      <p:ext uri="{BB962C8B-B14F-4D97-AF65-F5344CB8AC3E}">
        <p14:creationId xmlns:p14="http://schemas.microsoft.com/office/powerpoint/2010/main" val="1297005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5EA8B729-E4BE-D141-A1D2-DFF5A60581D7}" type="slidenum">
              <a:rPr lang="en-US" altLang="x-none"/>
              <a:pPr/>
              <a:t>‹#›</a:t>
            </a:fld>
            <a:endParaRPr lang="en-US" altLang="x-none"/>
          </a:p>
        </p:txBody>
      </p:sp>
    </p:spTree>
    <p:extLst>
      <p:ext uri="{BB962C8B-B14F-4D97-AF65-F5344CB8AC3E}">
        <p14:creationId xmlns:p14="http://schemas.microsoft.com/office/powerpoint/2010/main" val="1818572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ltLang="x-none"/>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17168CF0-F309-FC48-8545-88FAF9924F06}" type="slidenum">
              <a:rPr lang="en-US" altLang="x-none"/>
              <a:pPr/>
              <a:t>‹#›</a:t>
            </a:fld>
            <a:endParaRPr lang="en-US" altLang="x-none"/>
          </a:p>
        </p:txBody>
      </p:sp>
    </p:spTree>
    <p:extLst>
      <p:ext uri="{BB962C8B-B14F-4D97-AF65-F5344CB8AC3E}">
        <p14:creationId xmlns:p14="http://schemas.microsoft.com/office/powerpoint/2010/main" val="1765987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ltLang="x-none"/>
          </a:p>
        </p:txBody>
      </p:sp>
      <p:sp>
        <p:nvSpPr>
          <p:cNvPr id="8" name="Footer Placeholder 7"/>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9" name="Slide Number Placeholder 8"/>
          <p:cNvSpPr>
            <a:spLocks noGrp="1"/>
          </p:cNvSpPr>
          <p:nvPr>
            <p:ph type="sldNum" sz="quarter" idx="12"/>
          </p:nvPr>
        </p:nvSpPr>
        <p:spPr/>
        <p:txBody>
          <a:bodyPr/>
          <a:lstStyle>
            <a:lvl1pPr>
              <a:defRPr/>
            </a:lvl1pPr>
          </a:lstStyle>
          <a:p>
            <a:fld id="{471AC600-7331-D748-B5AE-8C9428BAFA9A}" type="slidenum">
              <a:rPr lang="en-US" altLang="x-none"/>
              <a:pPr/>
              <a:t>‹#›</a:t>
            </a:fld>
            <a:endParaRPr lang="en-US" altLang="x-none"/>
          </a:p>
        </p:txBody>
      </p:sp>
    </p:spTree>
    <p:extLst>
      <p:ext uri="{BB962C8B-B14F-4D97-AF65-F5344CB8AC3E}">
        <p14:creationId xmlns:p14="http://schemas.microsoft.com/office/powerpoint/2010/main" val="575049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BS_BS&amp;S with State Footno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ltLang="x-none"/>
          </a:p>
        </p:txBody>
      </p:sp>
      <p:sp>
        <p:nvSpPr>
          <p:cNvPr id="4" name="Footer Placeholder 3"/>
          <p:cNvSpPr>
            <a:spLocks noGrp="1"/>
          </p:cNvSpPr>
          <p:nvPr>
            <p:ph type="ftr" sz="quarter" idx="11"/>
          </p:nvPr>
        </p:nvSpPr>
        <p:spPr/>
        <p:txBody>
          <a:bodyPr/>
          <a:lstStyle>
            <a:lvl1pPr>
              <a:defRPr sz="2400">
                <a:solidFill>
                  <a:schemeClr val="bg1"/>
                </a:solidFill>
                <a:latin typeface="Arial Black" panose="020B0A04020102020204" pitchFamily="34" charset="0"/>
              </a:defRPr>
            </a:lvl1pPr>
          </a:lstStyle>
          <a:p>
            <a:r>
              <a:rPr lang="en-US" altLang="x-none"/>
              <a:t>Copyright 2021 Coast Guard Auxiliary Association</a:t>
            </a:r>
            <a:endParaRPr lang="en-US" altLang="x-none" dirty="0"/>
          </a:p>
        </p:txBody>
      </p:sp>
      <p:sp>
        <p:nvSpPr>
          <p:cNvPr id="5" name="Slide Number Placeholder 4"/>
          <p:cNvSpPr>
            <a:spLocks noGrp="1"/>
          </p:cNvSpPr>
          <p:nvPr>
            <p:ph type="sldNum" sz="quarter" idx="12"/>
          </p:nvPr>
        </p:nvSpPr>
        <p:spPr/>
        <p:txBody>
          <a:bodyPr/>
          <a:lstStyle>
            <a:lvl1pPr>
              <a:defRPr/>
            </a:lvl1pPr>
          </a:lstStyle>
          <a:p>
            <a:r>
              <a:rPr lang="en-US" altLang="x-none" dirty="0"/>
              <a:t>n</a:t>
            </a:r>
          </a:p>
        </p:txBody>
      </p:sp>
    </p:spTree>
    <p:extLst>
      <p:ext uri="{BB962C8B-B14F-4D97-AF65-F5344CB8AC3E}">
        <p14:creationId xmlns:p14="http://schemas.microsoft.com/office/powerpoint/2010/main" val="1173358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x-none"/>
          </a:p>
        </p:txBody>
      </p:sp>
      <p:sp>
        <p:nvSpPr>
          <p:cNvPr id="3" name="Footer Placeholder 2"/>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4" name="Slide Number Placeholder 3"/>
          <p:cNvSpPr>
            <a:spLocks noGrp="1"/>
          </p:cNvSpPr>
          <p:nvPr>
            <p:ph type="sldNum" sz="quarter" idx="12"/>
          </p:nvPr>
        </p:nvSpPr>
        <p:spPr/>
        <p:txBody>
          <a:bodyPr/>
          <a:lstStyle>
            <a:lvl1pPr>
              <a:defRPr/>
            </a:lvl1pPr>
          </a:lstStyle>
          <a:p>
            <a:fld id="{0350690B-5A03-CD40-95EE-B129E0CD17FC}" type="slidenum">
              <a:rPr lang="en-US" altLang="x-none"/>
              <a:pPr/>
              <a:t>‹#›</a:t>
            </a:fld>
            <a:endParaRPr lang="en-US" altLang="x-none"/>
          </a:p>
        </p:txBody>
      </p:sp>
    </p:spTree>
    <p:extLst>
      <p:ext uri="{BB962C8B-B14F-4D97-AF65-F5344CB8AC3E}">
        <p14:creationId xmlns:p14="http://schemas.microsoft.com/office/powerpoint/2010/main" val="292483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x-none"/>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8884FF51-5B0E-694B-9B6D-66820A180EAE}" type="slidenum">
              <a:rPr lang="en-US" altLang="x-none"/>
              <a:pPr/>
              <a:t>‹#›</a:t>
            </a:fld>
            <a:endParaRPr lang="en-US" altLang="x-none"/>
          </a:p>
        </p:txBody>
      </p:sp>
    </p:spTree>
    <p:extLst>
      <p:ext uri="{BB962C8B-B14F-4D97-AF65-F5344CB8AC3E}">
        <p14:creationId xmlns:p14="http://schemas.microsoft.com/office/powerpoint/2010/main" val="176351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x-none"/>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48346896-7773-694F-BADD-9C41D048F41D}" type="slidenum">
              <a:rPr lang="en-US" altLang="x-none"/>
              <a:pPr/>
              <a:t>‹#›</a:t>
            </a:fld>
            <a:endParaRPr lang="en-US" altLang="x-none"/>
          </a:p>
        </p:txBody>
      </p:sp>
    </p:spTree>
    <p:extLst>
      <p:ext uri="{BB962C8B-B14F-4D97-AF65-F5344CB8AC3E}">
        <p14:creationId xmlns:p14="http://schemas.microsoft.com/office/powerpoint/2010/main" val="416412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outerShdw blurRad="63500" dist="38099" dir="2700000" algn="ctr" rotWithShape="0">
              <a:srgbClr val="CC0000">
                <a:alpha val="74998"/>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ltLang="x-none"/>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x-none" dirty="0"/>
              <a:t>Click to edit Master text styles</a:t>
            </a:r>
          </a:p>
          <a:p>
            <a:pPr lvl="1"/>
            <a:r>
              <a:rPr lang="en-US" altLang="x-none" dirty="0"/>
              <a:t>Second level</a:t>
            </a:r>
          </a:p>
          <a:p>
            <a:pPr lvl="2"/>
            <a:r>
              <a:rPr lang="en-US" altLang="x-none" dirty="0"/>
              <a:t>Third level</a:t>
            </a:r>
          </a:p>
          <a:p>
            <a:pPr lvl="3"/>
            <a:r>
              <a:rPr lang="en-US" altLang="x-none" dirty="0"/>
              <a:t>Fourth level</a:t>
            </a:r>
          </a:p>
          <a:p>
            <a:pPr lvl="4"/>
            <a:r>
              <a:rPr lang="en-US" altLang="x-none"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lvl1pPr>
          </a:lstStyle>
          <a:p>
            <a:endParaRPr lang="en-US" altLang="x-none"/>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solidFill>
                  <a:schemeClr val="bg1"/>
                </a:solidFill>
                <a:latin typeface="Times New Roman" panose="02020603050405020304" pitchFamily="18" charset="0"/>
                <a:cs typeface="Times New Roman" panose="02020603050405020304" pitchFamily="18" charset="0"/>
              </a:defRPr>
            </a:lvl1pPr>
          </a:lstStyle>
          <a:p>
            <a:r>
              <a:rPr lang="en-US" altLang="x-none"/>
              <a:t>Copyright 2021 Coast Guard Auxiliary Association</a:t>
            </a:r>
            <a:endParaRPr lang="en-US" altLang="x-none" dirty="0"/>
          </a:p>
        </p:txBody>
      </p:sp>
      <p:pic>
        <p:nvPicPr>
          <p:cNvPr id="1031" name="Picture 7" descr="01 aux logo 3d copy"/>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04800" y="304800"/>
            <a:ext cx="981075" cy="1028700"/>
          </a:xfrm>
          <a:prstGeom prst="rect">
            <a:avLst/>
          </a:prstGeom>
          <a:noFill/>
          <a:extLst>
            <a:ext uri="{909E8E84-426E-40dd-AFC4-6F175D3DCCD1}">
              <a14:hiddenFill xmlns:a14="http://schemas.microsoft.com/office/drawing/2010/main" xmlns="">
                <a:solidFill>
                  <a:srgbClr val="FFFFFF"/>
                </a:solidFill>
              </a14:hiddenFill>
            </a:ext>
          </a:extLst>
        </p:spPr>
      </p:pic>
      <p:pic>
        <p:nvPicPr>
          <p:cNvPr id="1032" name="Picture 8" descr="homeland logo tipped copy"/>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04800" y="5867400"/>
            <a:ext cx="769938" cy="787400"/>
          </a:xfrm>
          <a:prstGeom prst="rect">
            <a:avLst/>
          </a:prstGeom>
          <a:noFill/>
          <a:extLst>
            <a:ext uri="{909E8E84-426E-40dd-AFC4-6F175D3DCCD1}">
              <a14:hiddenFill xmlns:a14="http://schemas.microsoft.com/office/drawing/2010/main" xmlns="">
                <a:solidFill>
                  <a:srgbClr val="FFFFFF"/>
                </a:solidFill>
              </a14:hiddenFill>
            </a:ext>
          </a:extLst>
        </p:spPr>
      </p:pic>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solidFill>
                  <a:schemeClr val="bg1"/>
                </a:solidFill>
                <a:latin typeface="+mn-lt"/>
              </a:defRPr>
            </a:lvl1pPr>
          </a:lstStyle>
          <a:p>
            <a:fld id="{63946F61-6890-A74F-AD17-4FE626A0BA77}" type="slidenum">
              <a:rPr lang="en-US" altLang="x-none" smtClean="0"/>
              <a:pPr/>
              <a:t>‹#›</a:t>
            </a:fld>
            <a:endParaRPr lang="en-US" altLang="x-non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charset="0"/>
          <a:ea typeface="Times New Roman" charset="0"/>
          <a:cs typeface="Times New Roman" charset="0"/>
        </a:defRPr>
      </a:lvl2pPr>
      <a:lvl3pPr algn="ctr" rtl="0" fontAlgn="base">
        <a:spcBef>
          <a:spcPct val="0"/>
        </a:spcBef>
        <a:spcAft>
          <a:spcPct val="0"/>
        </a:spcAft>
        <a:defRPr sz="4400">
          <a:solidFill>
            <a:schemeClr val="bg1"/>
          </a:solidFill>
          <a:latin typeface="Arial Black" charset="0"/>
          <a:ea typeface="Times New Roman" charset="0"/>
          <a:cs typeface="Times New Roman" charset="0"/>
        </a:defRPr>
      </a:lvl3pPr>
      <a:lvl4pPr algn="ctr" rtl="0" fontAlgn="base">
        <a:spcBef>
          <a:spcPct val="0"/>
        </a:spcBef>
        <a:spcAft>
          <a:spcPct val="0"/>
        </a:spcAft>
        <a:defRPr sz="4400">
          <a:solidFill>
            <a:schemeClr val="bg1"/>
          </a:solidFill>
          <a:latin typeface="Arial Black" charset="0"/>
          <a:ea typeface="Times New Roman" charset="0"/>
          <a:cs typeface="Times New Roman" charset="0"/>
        </a:defRPr>
      </a:lvl4pPr>
      <a:lvl5pPr algn="ctr" rtl="0" fontAlgn="base">
        <a:spcBef>
          <a:spcPct val="0"/>
        </a:spcBef>
        <a:spcAft>
          <a:spcPct val="0"/>
        </a:spcAft>
        <a:defRPr sz="4400">
          <a:solidFill>
            <a:schemeClr val="bg1"/>
          </a:solidFill>
          <a:latin typeface="Arial Black" charset="0"/>
          <a:ea typeface="Times New Roman" charset="0"/>
          <a:cs typeface="Times New Roman" charset="0"/>
        </a:defRPr>
      </a:lvl5pPr>
      <a:lvl6pPr marL="457200" algn="ctr" rtl="0" fontAlgn="base">
        <a:spcBef>
          <a:spcPct val="0"/>
        </a:spcBef>
        <a:spcAft>
          <a:spcPct val="0"/>
        </a:spcAft>
        <a:defRPr sz="4400">
          <a:solidFill>
            <a:schemeClr val="bg1"/>
          </a:solidFill>
          <a:latin typeface="Arial Black" charset="0"/>
          <a:ea typeface="Times New Roman" charset="0"/>
          <a:cs typeface="Times New Roman" charset="0"/>
        </a:defRPr>
      </a:lvl6pPr>
      <a:lvl7pPr marL="914400" algn="ctr" rtl="0" fontAlgn="base">
        <a:spcBef>
          <a:spcPct val="0"/>
        </a:spcBef>
        <a:spcAft>
          <a:spcPct val="0"/>
        </a:spcAft>
        <a:defRPr sz="4400">
          <a:solidFill>
            <a:schemeClr val="bg1"/>
          </a:solidFill>
          <a:latin typeface="Arial Black" charset="0"/>
          <a:ea typeface="Times New Roman" charset="0"/>
          <a:cs typeface="Times New Roman" charset="0"/>
        </a:defRPr>
      </a:lvl7pPr>
      <a:lvl8pPr marL="1371600" algn="ctr" rtl="0" fontAlgn="base">
        <a:spcBef>
          <a:spcPct val="0"/>
        </a:spcBef>
        <a:spcAft>
          <a:spcPct val="0"/>
        </a:spcAft>
        <a:defRPr sz="4400">
          <a:solidFill>
            <a:schemeClr val="bg1"/>
          </a:solidFill>
          <a:latin typeface="Arial Black" charset="0"/>
          <a:ea typeface="Times New Roman" charset="0"/>
          <a:cs typeface="Times New Roman" charset="0"/>
        </a:defRPr>
      </a:lvl8pPr>
      <a:lvl9pPr marL="1828800" algn="ctr" rtl="0" fontAlgn="base">
        <a:spcBef>
          <a:spcPct val="0"/>
        </a:spcBef>
        <a:spcAft>
          <a:spcPct val="0"/>
        </a:spcAft>
        <a:defRPr sz="4400">
          <a:solidFill>
            <a:schemeClr val="bg1"/>
          </a:solidFill>
          <a:latin typeface="Arial Black" charset="0"/>
          <a:ea typeface="Times New Roman" charset="0"/>
          <a:cs typeface="Times New Roman" charset="0"/>
        </a:defRPr>
      </a:lvl9pPr>
    </p:titleStyle>
    <p:bodyStyle>
      <a:lvl1pPr marL="342900" indent="-342900" algn="l" rtl="0" fontAlgn="base">
        <a:spcBef>
          <a:spcPct val="20000"/>
        </a:spcBef>
        <a:spcAft>
          <a:spcPct val="0"/>
        </a:spcAft>
        <a:buChar char="•"/>
        <a:defRPr sz="3200" kern="1200">
          <a:solidFill>
            <a:schemeClr val="bg1"/>
          </a:solidFill>
          <a:latin typeface="+mn-lt"/>
          <a:ea typeface="+mn-ea"/>
          <a:cs typeface="+mn-cs"/>
        </a:defRPr>
      </a:lvl1pPr>
      <a:lvl2pPr marL="742950" indent="-285750" algn="l" rtl="0" fontAlgn="base">
        <a:spcBef>
          <a:spcPct val="20000"/>
        </a:spcBef>
        <a:spcAft>
          <a:spcPct val="0"/>
        </a:spcAft>
        <a:buChar char="–"/>
        <a:defRPr sz="2800" kern="1200">
          <a:solidFill>
            <a:schemeClr val="bg1"/>
          </a:solidFill>
          <a:latin typeface="+mn-lt"/>
          <a:ea typeface="+mn-ea"/>
          <a:cs typeface="+mn-cs"/>
        </a:defRPr>
      </a:lvl2pPr>
      <a:lvl3pPr marL="1143000" indent="-228600" algn="l" rtl="0" fontAlgn="base">
        <a:spcBef>
          <a:spcPct val="20000"/>
        </a:spcBef>
        <a:spcAft>
          <a:spcPct val="0"/>
        </a:spcAft>
        <a:buChar char="•"/>
        <a:defRPr sz="2400" kern="1200">
          <a:solidFill>
            <a:schemeClr val="bg1"/>
          </a:solidFill>
          <a:latin typeface="+mn-lt"/>
          <a:ea typeface="+mn-ea"/>
          <a:cs typeface="+mn-cs"/>
        </a:defRPr>
      </a:lvl3pPr>
      <a:lvl4pPr marL="1600200" indent="-228600" algn="l" rtl="0" fontAlgn="base">
        <a:spcBef>
          <a:spcPct val="20000"/>
        </a:spcBef>
        <a:spcAft>
          <a:spcPct val="0"/>
        </a:spcAft>
        <a:buChar char="–"/>
        <a:defRPr sz="2000" kern="1200">
          <a:solidFill>
            <a:schemeClr val="bg1"/>
          </a:solidFill>
          <a:latin typeface="+mn-lt"/>
          <a:ea typeface="+mn-ea"/>
          <a:cs typeface="+mn-cs"/>
        </a:defRPr>
      </a:lvl4pPr>
      <a:lvl5pPr marL="2057400" indent="-228600" algn="l" rtl="0" fontAlgn="base">
        <a:spcBef>
          <a:spcPct val="20000"/>
        </a:spcBef>
        <a:spcAft>
          <a:spcPct val="0"/>
        </a:spcAft>
        <a:buChar char="»"/>
        <a:defRPr sz="2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sldNum" sz="quarter" idx="4"/>
          </p:nvPr>
        </p:nvSpPr>
        <p:spPr>
          <a:xfrm>
            <a:off x="6324600" y="6245225"/>
            <a:ext cx="2133600" cy="476250"/>
          </a:xfrm>
        </p:spPr>
        <p:txBody>
          <a:bodyPr/>
          <a:lstStyle/>
          <a:p>
            <a:fld id="{0F131524-BCAE-C843-9DA6-2B19D3D6DEDE}" type="slidenum">
              <a:rPr lang="en-US" altLang="x-none"/>
              <a:pPr/>
              <a:t>1</a:t>
            </a:fld>
            <a:endParaRPr lang="en-US" altLang="x-none"/>
          </a:p>
        </p:txBody>
      </p:sp>
      <p:sp>
        <p:nvSpPr>
          <p:cNvPr id="14340" name="Rectangle 4"/>
          <p:cNvSpPr>
            <a:spLocks noGrp="1" noChangeArrowheads="1"/>
          </p:cNvSpPr>
          <p:nvPr>
            <p:ph type="ctrTitle"/>
          </p:nvPr>
        </p:nvSpPr>
        <p:spPr>
          <a:xfrm>
            <a:off x="1219200" y="533400"/>
            <a:ext cx="7772400" cy="1470025"/>
          </a:xfrm>
        </p:spPr>
        <p:txBody>
          <a:bodyPr/>
          <a:lstStyle/>
          <a:p>
            <a:r>
              <a:rPr lang="en-US" altLang="x-none" dirty="0"/>
              <a:t>South Dakota Supplement</a:t>
            </a:r>
            <a:endParaRPr lang="x-none" altLang="x-none" dirty="0"/>
          </a:p>
        </p:txBody>
      </p:sp>
      <p:sp>
        <p:nvSpPr>
          <p:cNvPr id="14341" name="Rectangle 5"/>
          <p:cNvSpPr>
            <a:spLocks noGrp="1" noChangeArrowheads="1"/>
          </p:cNvSpPr>
          <p:nvPr>
            <p:ph type="subTitle" idx="1"/>
          </p:nvPr>
        </p:nvSpPr>
        <p:spPr>
          <a:xfrm>
            <a:off x="1752600" y="2819400"/>
            <a:ext cx="6400800" cy="1752600"/>
          </a:xfrm>
        </p:spPr>
        <p:txBody>
          <a:bodyPr/>
          <a:lstStyle/>
          <a:p>
            <a:r>
              <a:rPr lang="en-US" altLang="x-none" dirty="0"/>
              <a:t>For use with </a:t>
            </a:r>
            <a:r>
              <a:rPr lang="en-US" altLang="x-none" i="1" dirty="0"/>
              <a:t>Boat America</a:t>
            </a:r>
            <a:r>
              <a:rPr lang="en-US" altLang="x-none" dirty="0"/>
              <a:t> and </a:t>
            </a:r>
            <a:r>
              <a:rPr lang="en-US" altLang="x-none" i="1" dirty="0"/>
              <a:t>Boating Skills &amp; Seamanship</a:t>
            </a:r>
            <a:endParaRPr lang="x-none" altLang="x-none" i="1" dirty="0"/>
          </a:p>
        </p:txBody>
      </p:sp>
      <p:sp>
        <p:nvSpPr>
          <p:cNvPr id="2" name="Footer Placeholder 1"/>
          <p:cNvSpPr>
            <a:spLocks noGrp="1"/>
          </p:cNvSpPr>
          <p:nvPr>
            <p:ph type="ftr" sz="quarter" idx="3"/>
          </p:nvPr>
        </p:nvSpPr>
        <p:spPr/>
        <p:txBody>
          <a:bodyPr/>
          <a:lstStyle/>
          <a:p>
            <a:r>
              <a:rPr lang="en-US" altLang="x-none" sz="1400">
                <a:latin typeface="Times New Roman" panose="02020603050405020304" pitchFamily="18" charset="0"/>
              </a:rPr>
              <a:t>Copyright 2021 Coast Guard Auxiliary Association</a:t>
            </a:r>
            <a:endParaRPr lang="en-US" altLang="x-none" sz="1400" dirty="0">
              <a:latin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3"/>
          <p:cNvSpPr txBox="1">
            <a:spLocks noChangeArrowheads="1"/>
          </p:cNvSpPr>
          <p:nvPr/>
        </p:nvSpPr>
        <p:spPr bwMode="auto">
          <a:xfrm>
            <a:off x="1507331" y="1308100"/>
            <a:ext cx="6129338" cy="4940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457200" indent="-457200">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eaLnBrk="1" hangingPunct="1">
              <a:spcBef>
                <a:spcPts val="600"/>
              </a:spcBef>
              <a:buFontTx/>
              <a:buChar char="•"/>
            </a:pPr>
            <a:r>
              <a:rPr lang="en-US" altLang="en-US" sz="2800" b="0" dirty="0">
                <a:solidFill>
                  <a:schemeClr val="bg1"/>
                </a:solidFill>
              </a:rPr>
              <a:t>MSD holds sewage</a:t>
            </a:r>
          </a:p>
          <a:p>
            <a:pPr eaLnBrk="1" hangingPunct="1">
              <a:spcBef>
                <a:spcPts val="600"/>
              </a:spcBef>
              <a:buFontTx/>
              <a:buChar char="•"/>
            </a:pPr>
            <a:r>
              <a:rPr lang="en-US" altLang="en-US" sz="2800" b="0" dirty="0">
                <a:solidFill>
                  <a:schemeClr val="bg1"/>
                </a:solidFill>
              </a:rPr>
              <a:t>Some MSDs can treat sewage</a:t>
            </a:r>
          </a:p>
          <a:p>
            <a:pPr eaLnBrk="1" hangingPunct="1">
              <a:spcBef>
                <a:spcPts val="600"/>
              </a:spcBef>
              <a:buFontTx/>
              <a:buChar char="•"/>
            </a:pPr>
            <a:r>
              <a:rPr lang="en-US" altLang="en-US" sz="2800" b="0" dirty="0">
                <a:solidFill>
                  <a:schemeClr val="bg1"/>
                </a:solidFill>
              </a:rPr>
              <a:t>Use pump out stations</a:t>
            </a:r>
          </a:p>
          <a:p>
            <a:pPr eaLnBrk="1" hangingPunct="1">
              <a:spcBef>
                <a:spcPts val="600"/>
              </a:spcBef>
              <a:buFontTx/>
              <a:buChar char="•"/>
            </a:pPr>
            <a:endParaRPr lang="en-US" altLang="en-US" sz="2800" b="0" dirty="0">
              <a:solidFill>
                <a:schemeClr val="bg1"/>
              </a:solidFill>
            </a:endParaRPr>
          </a:p>
          <a:p>
            <a:pPr eaLnBrk="1" hangingPunct="1">
              <a:spcBef>
                <a:spcPts val="600"/>
              </a:spcBef>
              <a:buFontTx/>
              <a:buChar char="•"/>
            </a:pPr>
            <a:r>
              <a:rPr lang="en-US" altLang="en-US" sz="2800" dirty="0">
                <a:solidFill>
                  <a:schemeClr val="bg1"/>
                </a:solidFill>
              </a:rPr>
              <a:t>ALL South Dakota waters </a:t>
            </a:r>
            <a:br>
              <a:rPr lang="en-US" altLang="en-US" sz="2800" dirty="0">
                <a:solidFill>
                  <a:schemeClr val="bg1"/>
                </a:solidFill>
              </a:rPr>
            </a:br>
            <a:r>
              <a:rPr lang="en-US" altLang="en-US" sz="2800" dirty="0">
                <a:solidFill>
                  <a:schemeClr val="bg1"/>
                </a:solidFill>
              </a:rPr>
              <a:t>are no</a:t>
            </a:r>
            <a:r>
              <a:rPr lang="en-US" altLang="en-US" sz="2800" b="0" dirty="0">
                <a:solidFill>
                  <a:schemeClr val="bg1"/>
                </a:solidFill>
              </a:rPr>
              <a:t> </a:t>
            </a:r>
            <a:r>
              <a:rPr lang="en-US" altLang="en-US" sz="2800" dirty="0">
                <a:solidFill>
                  <a:schemeClr val="bg1"/>
                </a:solidFill>
              </a:rPr>
              <a:t>discharge zones</a:t>
            </a:r>
            <a:r>
              <a:rPr lang="en-US" altLang="en-US" sz="2800" b="0" dirty="0">
                <a:solidFill>
                  <a:schemeClr val="bg1"/>
                </a:solidFill>
              </a:rPr>
              <a:t>. </a:t>
            </a:r>
          </a:p>
          <a:p>
            <a:pPr eaLnBrk="1" hangingPunct="1">
              <a:spcBef>
                <a:spcPts val="600"/>
              </a:spcBef>
              <a:buFontTx/>
              <a:buChar char="•"/>
            </a:pPr>
            <a:endParaRPr lang="en-US" altLang="en-US" sz="2800" b="0" dirty="0">
              <a:solidFill>
                <a:schemeClr val="bg1"/>
              </a:solidFill>
            </a:endParaRPr>
          </a:p>
          <a:p>
            <a:pPr eaLnBrk="1" hangingPunct="1">
              <a:spcBef>
                <a:spcPts val="600"/>
              </a:spcBef>
              <a:buFontTx/>
              <a:buChar char="•"/>
            </a:pPr>
            <a:r>
              <a:rPr lang="en-US" altLang="en-US" sz="2800" b="0" dirty="0">
                <a:solidFill>
                  <a:schemeClr val="bg1"/>
                </a:solidFill>
              </a:rPr>
              <a:t>Type I and II </a:t>
            </a:r>
            <a:r>
              <a:rPr lang="en-US" altLang="en-US" sz="2800" dirty="0">
                <a:solidFill>
                  <a:schemeClr val="bg1"/>
                </a:solidFill>
              </a:rPr>
              <a:t>Ma</a:t>
            </a:r>
            <a:r>
              <a:rPr lang="en-US" altLang="en-US" sz="2800" b="0" dirty="0">
                <a:solidFill>
                  <a:schemeClr val="bg1"/>
                </a:solidFill>
              </a:rPr>
              <a:t>rine Heads </a:t>
            </a:r>
            <a:r>
              <a:rPr lang="en-US" altLang="en-US" sz="2800" dirty="0">
                <a:solidFill>
                  <a:schemeClr val="bg1"/>
                </a:solidFill>
              </a:rPr>
              <a:t>must</a:t>
            </a:r>
            <a:r>
              <a:rPr lang="en-US" altLang="en-US" sz="2800" b="0" dirty="0">
                <a:solidFill>
                  <a:schemeClr val="bg1"/>
                </a:solidFill>
              </a:rPr>
              <a:t> </a:t>
            </a:r>
            <a:r>
              <a:rPr lang="en-US" altLang="en-US" sz="2800" dirty="0">
                <a:solidFill>
                  <a:schemeClr val="bg1"/>
                </a:solidFill>
              </a:rPr>
              <a:t>be sealed </a:t>
            </a:r>
            <a:r>
              <a:rPr lang="en-US" altLang="en-US" sz="2800" b="0" dirty="0">
                <a:solidFill>
                  <a:schemeClr val="bg1"/>
                </a:solidFill>
              </a:rPr>
              <a:t>to prevent discharge</a:t>
            </a:r>
          </a:p>
          <a:p>
            <a:pPr algn="just" eaLnBrk="1" hangingPunct="1">
              <a:spcBef>
                <a:spcPts val="600"/>
              </a:spcBef>
              <a:buFontTx/>
              <a:buChar char="•"/>
            </a:pPr>
            <a:endParaRPr lang="en-US" altLang="en-US" sz="2800" b="0" dirty="0">
              <a:solidFill>
                <a:srgbClr val="FFFF00"/>
              </a:solidFill>
            </a:endParaRPr>
          </a:p>
        </p:txBody>
      </p:sp>
      <p:sp>
        <p:nvSpPr>
          <p:cNvPr id="59397" name="GT"/>
          <p:cNvSpPr>
            <a:spLocks noChangeArrowheads="1"/>
          </p:cNvSpPr>
          <p:nvPr/>
        </p:nvSpPr>
        <p:spPr bwMode="auto">
          <a:xfrm>
            <a:off x="8509000" y="6415088"/>
            <a:ext cx="457200"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eaLnBrk="1" hangingPunct="1">
              <a:spcBef>
                <a:spcPct val="0"/>
              </a:spcBef>
            </a:pPr>
            <a:r>
              <a:rPr lang="en-US" altLang="en-US" sz="1800">
                <a:solidFill>
                  <a:srgbClr val="FFFF99"/>
                </a:solidFill>
                <a:latin typeface="Arial" panose="020B0604020202020204" pitchFamily="34" charset="0"/>
              </a:rPr>
              <a:t>&gt;&gt;</a:t>
            </a:r>
          </a:p>
        </p:txBody>
      </p:sp>
      <p:sp>
        <p:nvSpPr>
          <p:cNvPr id="19460" name="Rectangle 9"/>
          <p:cNvSpPr>
            <a:spLocks noChangeArrowheads="1"/>
          </p:cNvSpPr>
          <p:nvPr/>
        </p:nvSpPr>
        <p:spPr bwMode="auto">
          <a:xfrm>
            <a:off x="8220075" y="6462713"/>
            <a:ext cx="36195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eaLnBrk="1" hangingPunct="1">
              <a:spcBef>
                <a:spcPct val="0"/>
              </a:spcBef>
            </a:pPr>
            <a:fld id="{B0CD9D1E-F8F8-4B0A-88D9-A62B329A5EE3}" type="slidenum">
              <a:rPr lang="en-US" altLang="en-US" sz="1400">
                <a:solidFill>
                  <a:srgbClr val="FFFF99"/>
                </a:solidFill>
                <a:latin typeface="Times New Roman" panose="02020603050405020304" pitchFamily="18" charset="0"/>
              </a:rPr>
              <a:pPr algn="ctr" eaLnBrk="1" hangingPunct="1">
                <a:spcBef>
                  <a:spcPct val="0"/>
                </a:spcBef>
              </a:pPr>
              <a:t>10</a:t>
            </a:fld>
            <a:endParaRPr lang="en-US" altLang="en-US" sz="1400">
              <a:solidFill>
                <a:srgbClr val="FFFF00"/>
              </a:solidFill>
              <a:latin typeface="Arial" panose="020B0604020202020204" pitchFamily="34" charset="0"/>
            </a:endParaRPr>
          </a:p>
        </p:txBody>
      </p:sp>
      <p:sp>
        <p:nvSpPr>
          <p:cNvPr id="6" name="Rectangle 2"/>
          <p:cNvSpPr txBox="1">
            <a:spLocks noChangeArrowheads="1"/>
          </p:cNvSpPr>
          <p:nvPr/>
        </p:nvSpPr>
        <p:spPr>
          <a:xfrm>
            <a:off x="523875" y="76200"/>
            <a:ext cx="8504238" cy="914400"/>
          </a:xfrm>
          <a:prstGeom prst="rect">
            <a:avLst/>
          </a:prstGeom>
        </p:spPr>
        <p:txBody>
          <a:bodyPr/>
          <a:lstStyle>
            <a:lvl1pPr algn="ctr" rtl="0" eaLnBrk="0" fontAlgn="base" hangingPunct="0">
              <a:lnSpc>
                <a:spcPct val="80000"/>
              </a:lnSpc>
              <a:spcBef>
                <a:spcPct val="0"/>
              </a:spcBef>
              <a:spcAft>
                <a:spcPct val="0"/>
              </a:spcAft>
              <a:defRPr sz="4400">
                <a:solidFill>
                  <a:schemeClr val="tx2"/>
                </a:solidFill>
                <a:latin typeface="+mj-lt"/>
                <a:ea typeface="+mj-ea"/>
                <a:cs typeface="+mj-cs"/>
              </a:defRPr>
            </a:lvl1pPr>
            <a:lvl2pPr algn="ctr" rtl="0" eaLnBrk="0" fontAlgn="base" hangingPunct="0">
              <a:lnSpc>
                <a:spcPct val="80000"/>
              </a:lnSpc>
              <a:spcBef>
                <a:spcPct val="0"/>
              </a:spcBef>
              <a:spcAft>
                <a:spcPct val="0"/>
              </a:spcAft>
              <a:defRPr sz="4400">
                <a:solidFill>
                  <a:schemeClr val="tx2"/>
                </a:solidFill>
                <a:latin typeface="Tahoma" pitchFamily="34" charset="0"/>
              </a:defRPr>
            </a:lvl2pPr>
            <a:lvl3pPr algn="ctr" rtl="0" eaLnBrk="0" fontAlgn="base" hangingPunct="0">
              <a:lnSpc>
                <a:spcPct val="80000"/>
              </a:lnSpc>
              <a:spcBef>
                <a:spcPct val="0"/>
              </a:spcBef>
              <a:spcAft>
                <a:spcPct val="0"/>
              </a:spcAft>
              <a:defRPr sz="4400">
                <a:solidFill>
                  <a:schemeClr val="tx2"/>
                </a:solidFill>
                <a:latin typeface="Tahoma" pitchFamily="34" charset="0"/>
              </a:defRPr>
            </a:lvl3pPr>
            <a:lvl4pPr algn="ctr" rtl="0" eaLnBrk="0" fontAlgn="base" hangingPunct="0">
              <a:lnSpc>
                <a:spcPct val="80000"/>
              </a:lnSpc>
              <a:spcBef>
                <a:spcPct val="0"/>
              </a:spcBef>
              <a:spcAft>
                <a:spcPct val="0"/>
              </a:spcAft>
              <a:defRPr sz="4400">
                <a:solidFill>
                  <a:schemeClr val="tx2"/>
                </a:solidFill>
                <a:latin typeface="Tahoma" pitchFamily="34" charset="0"/>
              </a:defRPr>
            </a:lvl4pPr>
            <a:lvl5pPr algn="ctr" rtl="0" eaLnBrk="0" fontAlgn="base" hangingPunct="0">
              <a:lnSpc>
                <a:spcPct val="80000"/>
              </a:lnSpc>
              <a:spcBef>
                <a:spcPct val="0"/>
              </a:spcBef>
              <a:spcAft>
                <a:spcPct val="0"/>
              </a:spcAft>
              <a:defRPr sz="4400">
                <a:solidFill>
                  <a:schemeClr val="tx2"/>
                </a:solidFill>
                <a:latin typeface="Tahoma" pitchFamily="34" charset="0"/>
              </a:defRPr>
            </a:lvl5pPr>
            <a:lvl6pPr marL="457200" algn="ctr" rtl="0" eaLnBrk="1" fontAlgn="base" hangingPunct="1">
              <a:lnSpc>
                <a:spcPct val="80000"/>
              </a:lnSpc>
              <a:spcBef>
                <a:spcPct val="0"/>
              </a:spcBef>
              <a:spcAft>
                <a:spcPct val="0"/>
              </a:spcAft>
              <a:defRPr sz="4400">
                <a:solidFill>
                  <a:schemeClr val="tx2"/>
                </a:solidFill>
                <a:latin typeface="Tahoma" pitchFamily="34" charset="0"/>
              </a:defRPr>
            </a:lvl6pPr>
            <a:lvl7pPr marL="914400" algn="ctr" rtl="0" eaLnBrk="1" fontAlgn="base" hangingPunct="1">
              <a:lnSpc>
                <a:spcPct val="80000"/>
              </a:lnSpc>
              <a:spcBef>
                <a:spcPct val="0"/>
              </a:spcBef>
              <a:spcAft>
                <a:spcPct val="0"/>
              </a:spcAft>
              <a:defRPr sz="4400">
                <a:solidFill>
                  <a:schemeClr val="tx2"/>
                </a:solidFill>
                <a:latin typeface="Tahoma" pitchFamily="34" charset="0"/>
              </a:defRPr>
            </a:lvl7pPr>
            <a:lvl8pPr marL="1371600" algn="ctr" rtl="0" eaLnBrk="1" fontAlgn="base" hangingPunct="1">
              <a:lnSpc>
                <a:spcPct val="80000"/>
              </a:lnSpc>
              <a:spcBef>
                <a:spcPct val="0"/>
              </a:spcBef>
              <a:spcAft>
                <a:spcPct val="0"/>
              </a:spcAft>
              <a:defRPr sz="4400">
                <a:solidFill>
                  <a:schemeClr val="tx2"/>
                </a:solidFill>
                <a:latin typeface="Tahoma" pitchFamily="34" charset="0"/>
              </a:defRPr>
            </a:lvl8pPr>
            <a:lvl9pPr marL="1828800" algn="ctr" rtl="0" eaLnBrk="1" fontAlgn="base" hangingPunct="1">
              <a:lnSpc>
                <a:spcPct val="80000"/>
              </a:lnSpc>
              <a:spcBef>
                <a:spcPct val="0"/>
              </a:spcBef>
              <a:spcAft>
                <a:spcPct val="0"/>
              </a:spcAft>
              <a:defRPr sz="4400">
                <a:solidFill>
                  <a:schemeClr val="tx2"/>
                </a:solidFill>
                <a:latin typeface="Tahoma" pitchFamily="34" charset="0"/>
              </a:defRPr>
            </a:lvl9pPr>
          </a:lstStyle>
          <a:p>
            <a:pPr eaLnBrk="1" hangingPunct="1">
              <a:defRPr/>
            </a:pPr>
            <a:r>
              <a:rPr lang="en-US" sz="4000" dirty="0">
                <a:solidFill>
                  <a:schemeClr val="bg1"/>
                </a:solidFill>
              </a:rPr>
              <a:t>Marine Sanitation </a:t>
            </a:r>
          </a:p>
          <a:p>
            <a:pPr eaLnBrk="1" hangingPunct="1">
              <a:defRPr/>
            </a:pPr>
            <a:r>
              <a:rPr lang="en-US" sz="4000" dirty="0">
                <a:solidFill>
                  <a:schemeClr val="bg1"/>
                </a:solidFill>
              </a:rPr>
              <a:t>Devices (MSD)</a:t>
            </a:r>
            <a:endParaRPr lang="en-US" altLang="en-US" sz="4000" kern="0" dirty="0">
              <a:solidFill>
                <a:schemeClr val="bg1"/>
              </a:solidFill>
            </a:endParaRPr>
          </a:p>
        </p:txBody>
      </p:sp>
      <p:pic>
        <p:nvPicPr>
          <p:cNvPr id="19462" name="Picture 6" descr="pumpout-station-logo.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88163" y="2597150"/>
            <a:ext cx="1849437" cy="1830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3" name="Slide Number Placeholder 2"/>
          <p:cNvSpPr>
            <a:spLocks noGrp="1"/>
          </p:cNvSpPr>
          <p:nvPr>
            <p:ph type="sldNum" sz="quarter" idx="12"/>
          </p:nvPr>
        </p:nvSpPr>
        <p:spPr/>
        <p:txBody>
          <a:bodyPr/>
          <a:lstStyle/>
          <a:p>
            <a:fld id="{0350690B-5A03-CD40-95EE-B129E0CD17FC}" type="slidenum">
              <a:rPr lang="en-US" altLang="x-none" smtClean="0"/>
              <a:pPr/>
              <a:t>10</a:t>
            </a:fld>
            <a:endParaRPr lang="en-US" altLang="x-none"/>
          </a:p>
        </p:txBody>
      </p:sp>
    </p:spTree>
    <p:extLst>
      <p:ext uri="{BB962C8B-B14F-4D97-AF65-F5344CB8AC3E}">
        <p14:creationId xmlns:p14="http://schemas.microsoft.com/office/powerpoint/2010/main" val="346175567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9397"/>
                                        </p:tgtEl>
                                        <p:attrNameLst>
                                          <p:attrName>style.visibility</p:attrName>
                                        </p:attrNameLst>
                                      </p:cBhvr>
                                      <p:to>
                                        <p:strVal val="visible"/>
                                      </p:to>
                                    </p:set>
                                    <p:anim calcmode="lin" valueType="num">
                                      <p:cBhvr additive="base">
                                        <p:cTn id="7" dur="500" fill="hold"/>
                                        <p:tgtEl>
                                          <p:spTgt spid="59397"/>
                                        </p:tgtEl>
                                        <p:attrNameLst>
                                          <p:attrName>ppt_x</p:attrName>
                                        </p:attrNameLst>
                                      </p:cBhvr>
                                      <p:tavLst>
                                        <p:tav tm="0">
                                          <p:val>
                                            <p:strVal val="1+#ppt_w/2"/>
                                          </p:val>
                                        </p:tav>
                                        <p:tav tm="100000">
                                          <p:val>
                                            <p:strVal val="#ppt_x"/>
                                          </p:val>
                                        </p:tav>
                                      </p:tavLst>
                                    </p:anim>
                                    <p:anim calcmode="lin" valueType="num">
                                      <p:cBhvr additive="base">
                                        <p:cTn id="8" dur="500" fill="hold"/>
                                        <p:tgtEl>
                                          <p:spTgt spid="5939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7" grpId="0" autoUpdateAnimBg="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20482" name="Slide Number Placeholder 1"/>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0BC8A1A7-7E75-4275-A9F6-DFD3523B8AA3}" type="slidenum">
              <a:rPr lang="en-US" altLang="en-US" sz="1400">
                <a:solidFill>
                  <a:srgbClr val="FFFF99"/>
                </a:solidFill>
                <a:latin typeface="Times New Roman" panose="02020603050405020304" pitchFamily="18" charset="0"/>
              </a:rPr>
              <a:pPr>
                <a:spcBef>
                  <a:spcPct val="0"/>
                </a:spcBef>
              </a:pPr>
              <a:t>11</a:t>
            </a:fld>
            <a:endParaRPr lang="en-US" altLang="en-US" sz="1400">
              <a:solidFill>
                <a:srgbClr val="FFFF99"/>
              </a:solidFill>
              <a:latin typeface="Times New Roman" panose="02020603050405020304" pitchFamily="18" charset="0"/>
            </a:endParaRPr>
          </a:p>
        </p:txBody>
      </p:sp>
      <p:pic>
        <p:nvPicPr>
          <p:cNvPr id="20483"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084535"/>
            <a:ext cx="7253333" cy="4706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484" name="TextBox 4"/>
          <p:cNvSpPr txBox="1">
            <a:spLocks noChangeArrowheads="1"/>
          </p:cNvSpPr>
          <p:nvPr/>
        </p:nvSpPr>
        <p:spPr bwMode="auto">
          <a:xfrm>
            <a:off x="1524000" y="304800"/>
            <a:ext cx="6945313"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eaLnBrk="1" hangingPunct="1">
              <a:spcBef>
                <a:spcPct val="0"/>
              </a:spcBef>
            </a:pPr>
            <a:r>
              <a:rPr lang="en-US" altLang="en-US" dirty="0">
                <a:solidFill>
                  <a:schemeClr val="bg1"/>
                </a:solidFill>
                <a:latin typeface="Arial" panose="020B0604020202020204" pitchFamily="34" charset="0"/>
              </a:rPr>
              <a:t>International Marine Pollution Law</a:t>
            </a:r>
          </a:p>
        </p:txBody>
      </p:sp>
    </p:spTree>
    <p:extLst>
      <p:ext uri="{BB962C8B-B14F-4D97-AF65-F5344CB8AC3E}">
        <p14:creationId xmlns:p14="http://schemas.microsoft.com/office/powerpoint/2010/main" val="40243324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9" descr="C:\DOCUME~1\default\LOCALS~1\Temp\npo00000d.t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3519258"/>
            <a:ext cx="5957094" cy="27291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1507" name="Rectangle 18"/>
          <p:cNvSpPr>
            <a:spLocks noGrp="1" noChangeArrowheads="1"/>
          </p:cNvSpPr>
          <p:nvPr>
            <p:ph type="body" idx="1"/>
          </p:nvPr>
        </p:nvSpPr>
        <p:spPr>
          <a:xfrm>
            <a:off x="1181100" y="1247971"/>
            <a:ext cx="7685316" cy="2514600"/>
          </a:xfrm>
        </p:spPr>
        <p:txBody>
          <a:bodyPr/>
          <a:lstStyle/>
          <a:p>
            <a:pPr>
              <a:spcBef>
                <a:spcPct val="0"/>
              </a:spcBef>
            </a:pPr>
            <a:r>
              <a:rPr lang="en-US" altLang="en-US" sz="2800" dirty="0">
                <a:ea typeface="ＭＳ Ｐゴシック" panose="020B0600070205080204" pitchFamily="34" charset="-128"/>
              </a:rPr>
              <a:t>Boaters remain 75 feet away</a:t>
            </a:r>
          </a:p>
          <a:p>
            <a:pPr>
              <a:spcBef>
                <a:spcPct val="0"/>
              </a:spcBef>
            </a:pPr>
            <a:r>
              <a:rPr lang="en-US" altLang="en-US" sz="2800" dirty="0">
                <a:ea typeface="ＭＳ Ｐゴシック" panose="020B0600070205080204" pitchFamily="34" charset="-128"/>
              </a:rPr>
              <a:t>Divers within 75 feet of diver flag</a:t>
            </a:r>
          </a:p>
          <a:p>
            <a:pPr>
              <a:spcBef>
                <a:spcPct val="0"/>
              </a:spcBef>
            </a:pPr>
            <a:r>
              <a:rPr lang="en-US" altLang="en-US" sz="2800" dirty="0">
                <a:ea typeface="ＭＳ Ｐゴシック" panose="020B0600070205080204" pitchFamily="34" charset="-128"/>
              </a:rPr>
              <a:t>Divers shall not obstruct boat traffic </a:t>
            </a:r>
          </a:p>
          <a:p>
            <a:pPr marL="0" indent="0">
              <a:spcBef>
                <a:spcPct val="0"/>
              </a:spcBef>
              <a:buNone/>
            </a:pPr>
            <a:endParaRPr lang="en-US" altLang="en-US" dirty="0">
              <a:ea typeface="ＭＳ Ｐゴシック" panose="020B0600070205080204" pitchFamily="34" charset="-128"/>
            </a:endParaRPr>
          </a:p>
        </p:txBody>
      </p:sp>
      <p:sp>
        <p:nvSpPr>
          <p:cNvPr id="21508" name="Rectangle 17"/>
          <p:cNvSpPr>
            <a:spLocks noGrp="1" noChangeArrowheads="1"/>
          </p:cNvSpPr>
          <p:nvPr>
            <p:ph type="title"/>
          </p:nvPr>
        </p:nvSpPr>
        <p:spPr>
          <a:xfrm>
            <a:off x="1066800" y="148225"/>
            <a:ext cx="7772400" cy="1143000"/>
          </a:xfrm>
        </p:spPr>
        <p:txBody>
          <a:bodyPr/>
          <a:lstStyle/>
          <a:p>
            <a:pPr eaLnBrk="1" hangingPunct="1"/>
            <a:r>
              <a:rPr lang="en-US" altLang="en-US" sz="4000" b="1" dirty="0">
                <a:ea typeface="ＭＳ Ｐゴシック" panose="020B0600070205080204" pitchFamily="34" charset="-128"/>
              </a:rPr>
              <a:t>Diving/Snorkeling Flags</a:t>
            </a:r>
          </a:p>
        </p:txBody>
      </p:sp>
      <p:sp>
        <p:nvSpPr>
          <p:cNvPr id="21509" name="Slide Number Placeholder 5"/>
          <p:cNvSpPr>
            <a:spLocks noGrp="1"/>
          </p:cNvSpPr>
          <p:nvPr>
            <p:ph type="sldNum" sz="quarter" idx="10"/>
          </p:nvPr>
        </p:nvSpPr>
        <p:spPr>
          <a:xfrm>
            <a:off x="7162800" y="6400800"/>
            <a:ext cx="1905000" cy="4572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a:solidFill>
                  <a:srgbClr val="FFFFFF"/>
                </a:solidFill>
                <a:latin typeface="Times New Roman" panose="02020603050405020304" pitchFamily="18" charset="0"/>
                <a:ea typeface="ＭＳ Ｐゴシック" panose="020B0600070205080204" pitchFamily="34" charset="-128"/>
              </a:rPr>
              <a:t> </a:t>
            </a:r>
            <a:fld id="{58DC266B-E508-44F2-B345-9E62E7F62DEE}" type="slidenum">
              <a:rPr lang="en-US" altLang="en-US" sz="1400">
                <a:solidFill>
                  <a:srgbClr val="FFFFFF"/>
                </a:solidFill>
                <a:latin typeface="Times New Roman" panose="02020603050405020304" pitchFamily="18" charset="0"/>
                <a:ea typeface="ＭＳ Ｐゴシック" panose="020B0600070205080204" pitchFamily="34" charset="-128"/>
              </a:rPr>
              <a:pPr>
                <a:spcBef>
                  <a:spcPct val="0"/>
                </a:spcBef>
              </a:pPr>
              <a:t>12</a:t>
            </a:fld>
            <a:endParaRPr lang="en-US" altLang="en-US" sz="1400">
              <a:solidFill>
                <a:srgbClr val="FFFFFF"/>
              </a:solidFill>
              <a:latin typeface="Times New Roman" panose="02020603050405020304" pitchFamily="18" charset="0"/>
              <a:ea typeface="ＭＳ Ｐゴシック" panose="020B0600070205080204" pitchFamily="34" charset="-128"/>
            </a:endParaRP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1685619995"/>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1028"/>
          <p:cNvSpPr>
            <a:spLocks noGrp="1" noChangeArrowheads="1"/>
          </p:cNvSpPr>
          <p:nvPr>
            <p:ph type="title"/>
          </p:nvPr>
        </p:nvSpPr>
        <p:spPr>
          <a:xfrm>
            <a:off x="879293" y="33208"/>
            <a:ext cx="7772400" cy="1143000"/>
          </a:xfrm>
        </p:spPr>
        <p:txBody>
          <a:bodyPr/>
          <a:lstStyle/>
          <a:p>
            <a:pPr eaLnBrk="1" hangingPunct="1"/>
            <a:r>
              <a:rPr lang="en-US" altLang="en-US" b="1" dirty="0"/>
              <a:t>Oil/Fuel Spills</a:t>
            </a:r>
            <a:endParaRPr lang="en-US" altLang="en-US" dirty="0"/>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22533" name="Slide Number Placeholder 4"/>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a:solidFill>
                  <a:srgbClr val="FFFF99"/>
                </a:solidFill>
                <a:latin typeface="Times New Roman" panose="02020603050405020304" pitchFamily="18" charset="0"/>
              </a:rPr>
              <a:t> </a:t>
            </a:r>
            <a:fld id="{E8743A86-D234-4572-AE02-EB156343CBFD}" type="slidenum">
              <a:rPr lang="en-US" altLang="en-US" sz="1400">
                <a:solidFill>
                  <a:srgbClr val="FFFF99"/>
                </a:solidFill>
                <a:latin typeface="Times New Roman" panose="02020603050405020304" pitchFamily="18" charset="0"/>
              </a:rPr>
              <a:pPr>
                <a:spcBef>
                  <a:spcPct val="0"/>
                </a:spcBef>
              </a:pPr>
              <a:t>13</a:t>
            </a:fld>
            <a:r>
              <a:rPr lang="en-US" altLang="en-US" sz="1400">
                <a:solidFill>
                  <a:srgbClr val="FFFF99"/>
                </a:solidFill>
                <a:latin typeface="Times New Roman" panose="02020603050405020304" pitchFamily="18" charset="0"/>
              </a:rPr>
              <a:t> </a:t>
            </a:r>
          </a:p>
        </p:txBody>
      </p:sp>
      <p:sp>
        <p:nvSpPr>
          <p:cNvPr id="22531" name="TextBox 5"/>
          <p:cNvSpPr txBox="1">
            <a:spLocks noChangeArrowheads="1"/>
          </p:cNvSpPr>
          <p:nvPr/>
        </p:nvSpPr>
        <p:spPr bwMode="auto">
          <a:xfrm>
            <a:off x="1828800" y="1295400"/>
            <a:ext cx="6822893"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eaLnBrk="1" hangingPunct="1">
              <a:spcBef>
                <a:spcPct val="0"/>
              </a:spcBef>
            </a:pPr>
            <a:r>
              <a:rPr lang="en-US" altLang="en-US" sz="2400" dirty="0">
                <a:solidFill>
                  <a:schemeClr val="bg1"/>
                </a:solidFill>
                <a:latin typeface="Arial" panose="020B0604020202020204" pitchFamily="34" charset="0"/>
              </a:rPr>
              <a:t>Spills reported immediately to;</a:t>
            </a:r>
          </a:p>
          <a:p>
            <a:pPr eaLnBrk="1" hangingPunct="1">
              <a:spcBef>
                <a:spcPct val="0"/>
              </a:spcBef>
            </a:pPr>
            <a:r>
              <a:rPr lang="en-US" altLang="en-US" sz="2400" dirty="0">
                <a:solidFill>
                  <a:schemeClr val="bg1"/>
                </a:solidFill>
                <a:latin typeface="Arial" panose="020B0604020202020204" pitchFamily="34" charset="0"/>
              </a:rPr>
              <a:t>   US Coast Guard at 1-800-424-8802 </a:t>
            </a:r>
          </a:p>
          <a:p>
            <a:pPr eaLnBrk="1" hangingPunct="1">
              <a:spcBef>
                <a:spcPct val="0"/>
              </a:spcBef>
            </a:pPr>
            <a:r>
              <a:rPr lang="en-US" altLang="en-US" sz="2400" dirty="0">
                <a:solidFill>
                  <a:schemeClr val="bg1"/>
                </a:solidFill>
                <a:latin typeface="Arial" panose="020B0604020202020204" pitchFamily="34" charset="0"/>
              </a:rPr>
              <a:t> </a:t>
            </a:r>
          </a:p>
          <a:p>
            <a:pPr eaLnBrk="1" hangingPunct="1">
              <a:spcBef>
                <a:spcPct val="0"/>
              </a:spcBef>
            </a:pPr>
            <a:r>
              <a:rPr lang="en-US" altLang="en-US" sz="2400" dirty="0">
                <a:solidFill>
                  <a:schemeClr val="bg1"/>
                </a:solidFill>
                <a:latin typeface="Arial" panose="020B0604020202020204" pitchFamily="34" charset="0"/>
              </a:rPr>
              <a:t>Placard displayed for vessels 26 feet and longer</a:t>
            </a:r>
            <a:r>
              <a:rPr lang="en-US" altLang="en-US" sz="2400" dirty="0">
                <a:latin typeface="Arial" panose="020B0604020202020204" pitchFamily="34" charset="0"/>
              </a:rPr>
              <a:t>’</a:t>
            </a:r>
          </a:p>
          <a:p>
            <a:pPr eaLnBrk="1" hangingPunct="1">
              <a:spcBef>
                <a:spcPct val="0"/>
              </a:spcBef>
            </a:pPr>
            <a:endParaRPr lang="en-US" altLang="en-US" sz="2400" dirty="0">
              <a:latin typeface="Arial" panose="020B0604020202020204" pitchFamily="34" charset="0"/>
            </a:endParaRPr>
          </a:p>
        </p:txBody>
      </p:sp>
      <p:pic>
        <p:nvPicPr>
          <p:cNvPr id="2253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3234392"/>
            <a:ext cx="5127625" cy="2649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210853442"/>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5"/>
          <p:cNvSpPr txBox="1">
            <a:spLocks noChangeArrowheads="1"/>
          </p:cNvSpPr>
          <p:nvPr/>
        </p:nvSpPr>
        <p:spPr bwMode="auto">
          <a:xfrm>
            <a:off x="1066800" y="2799721"/>
            <a:ext cx="8001000" cy="3046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buFontTx/>
              <a:buChar char="•"/>
            </a:pPr>
            <a:r>
              <a:rPr lang="en-US" altLang="en-US" sz="2400" b="0" dirty="0">
                <a:solidFill>
                  <a:schemeClr val="bg1"/>
                </a:solidFill>
                <a:latin typeface="Arial" panose="020B0604020202020204" pitchFamily="34" charset="0"/>
              </a:rPr>
              <a:t> Trailer boaters should remove visible mud, plants, fish 	or animals from boats and trailers prior to transport 	to another body of water.</a:t>
            </a:r>
          </a:p>
          <a:p>
            <a:pPr>
              <a:spcBef>
                <a:spcPct val="0"/>
              </a:spcBef>
              <a:buFontTx/>
              <a:buChar char="•"/>
            </a:pPr>
            <a:r>
              <a:rPr lang="en-US" altLang="en-US" sz="2400" b="0" dirty="0">
                <a:solidFill>
                  <a:schemeClr val="bg1"/>
                </a:solidFill>
                <a:latin typeface="Arial" panose="020B0604020202020204" pitchFamily="34" charset="0"/>
              </a:rPr>
              <a:t> Scrape any mussels from boat or outdrive, and flush 	hull, bilges &amp; water holding compartments with hot 	water 	(use 1 quart / gal of vinegar).</a:t>
            </a:r>
          </a:p>
          <a:p>
            <a:pPr>
              <a:spcBef>
                <a:spcPct val="0"/>
              </a:spcBef>
              <a:buFontTx/>
              <a:buChar char="•"/>
            </a:pPr>
            <a:r>
              <a:rPr lang="en-US" altLang="en-US" sz="2400" b="0" dirty="0">
                <a:solidFill>
                  <a:schemeClr val="bg1"/>
                </a:solidFill>
                <a:latin typeface="Arial" panose="020B0604020202020204" pitchFamily="34" charset="0"/>
              </a:rPr>
              <a:t> Do not release plants or fish, including bait, into a body 	of water unless it came from same body of water.</a:t>
            </a:r>
          </a:p>
        </p:txBody>
      </p:sp>
      <p:sp>
        <p:nvSpPr>
          <p:cNvPr id="23555" name="Text Box 6"/>
          <p:cNvSpPr txBox="1">
            <a:spLocks noChangeArrowheads="1"/>
          </p:cNvSpPr>
          <p:nvPr/>
        </p:nvSpPr>
        <p:spPr bwMode="auto">
          <a:xfrm>
            <a:off x="1676400" y="1120775"/>
            <a:ext cx="7239000" cy="137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800" b="0" dirty="0">
                <a:solidFill>
                  <a:schemeClr val="bg1"/>
                </a:solidFill>
                <a:latin typeface="Arial" panose="020B0604020202020204" pitchFamily="34" charset="0"/>
                <a:cs typeface="Times New Roman" panose="02020603050405020304" pitchFamily="18" charset="0"/>
              </a:rPr>
              <a:t>To prevent the spread of non-native fish and mollusks in our waterways, boaters should follow these simple rules:</a:t>
            </a:r>
            <a:endParaRPr lang="en-US" altLang="en-US" sz="2800" b="0" dirty="0">
              <a:solidFill>
                <a:schemeClr val="bg1"/>
              </a:solidFill>
              <a:latin typeface="Arial" panose="020B0604020202020204" pitchFamily="34" charset="0"/>
            </a:endParaRPr>
          </a:p>
        </p:txBody>
      </p:sp>
      <p:sp>
        <p:nvSpPr>
          <p:cNvPr id="23556" name="Rectangle 7"/>
          <p:cNvSpPr>
            <a:spLocks noGrp="1" noChangeArrowheads="1"/>
          </p:cNvSpPr>
          <p:nvPr>
            <p:ph type="title"/>
          </p:nvPr>
        </p:nvSpPr>
        <p:spPr>
          <a:xfrm>
            <a:off x="1044575" y="65088"/>
            <a:ext cx="8099425" cy="1055687"/>
          </a:xfrm>
        </p:spPr>
        <p:txBody>
          <a:bodyPr/>
          <a:lstStyle/>
          <a:p>
            <a:pPr eaLnBrk="1" hangingPunct="1"/>
            <a:r>
              <a:rPr lang="en-US" altLang="en-US" sz="4000" b="1" dirty="0"/>
              <a:t> Aquatic Invasive Species</a:t>
            </a:r>
          </a:p>
        </p:txBody>
      </p:sp>
      <p:sp>
        <p:nvSpPr>
          <p:cNvPr id="23557" name="Slide Number Placeholder 5"/>
          <p:cNvSpPr>
            <a:spLocks noGrp="1"/>
          </p:cNvSpPr>
          <p:nvPr>
            <p:ph type="sldNum" sz="quarter" idx="10"/>
          </p:nvPr>
        </p:nvSpPr>
        <p:spPr>
          <a:xfrm>
            <a:off x="7162800" y="6400800"/>
            <a:ext cx="1905000" cy="4572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a:solidFill>
                  <a:srgbClr val="FFFF99"/>
                </a:solidFill>
                <a:latin typeface="Times New Roman" panose="02020603050405020304" pitchFamily="18" charset="0"/>
              </a:rPr>
              <a:t> </a:t>
            </a:r>
            <a:fld id="{0F098D7D-353D-4D9F-A85E-88B5DF62FAA7}" type="slidenum">
              <a:rPr lang="en-US" altLang="en-US" sz="1400">
                <a:solidFill>
                  <a:srgbClr val="FFFF99"/>
                </a:solidFill>
                <a:latin typeface="Times New Roman" panose="02020603050405020304" pitchFamily="18" charset="0"/>
              </a:rPr>
              <a:pPr>
                <a:spcBef>
                  <a:spcPct val="0"/>
                </a:spcBef>
              </a:pPr>
              <a:t>14</a:t>
            </a:fld>
            <a:endParaRPr lang="en-US" altLang="en-US" sz="1400">
              <a:solidFill>
                <a:srgbClr val="FFFF99"/>
              </a:solidFill>
              <a:latin typeface="Times New Roman" panose="02020603050405020304" pitchFamily="18" charset="0"/>
            </a:endParaRPr>
          </a:p>
        </p:txBody>
      </p:sp>
      <p:sp>
        <p:nvSpPr>
          <p:cNvPr id="2" name="Footer Placeholder 1"/>
          <p:cNvSpPr>
            <a:spLocks noGrp="1"/>
          </p:cNvSpPr>
          <p:nvPr>
            <p:ph type="ftr" sz="quarter" idx="11"/>
          </p:nvPr>
        </p:nvSpPr>
        <p:spPr/>
        <p:txBody>
          <a:bodyPr/>
          <a:lstStyle/>
          <a:p>
            <a:r>
              <a:rPr lang="en-US" altLang="x-none" sz="1400">
                <a:latin typeface="Times New Roman" panose="02020603050405020304" pitchFamily="18" charset="0"/>
              </a:rPr>
              <a:t>Copyright 2021 Coast Guard Auxiliary Association</a:t>
            </a:r>
            <a:endParaRPr lang="en-US" altLang="x-none" sz="1400" dirty="0">
              <a:latin typeface="Times New Roman" panose="02020603050405020304" pitchFamily="18" charset="0"/>
            </a:endParaRPr>
          </a:p>
        </p:txBody>
      </p:sp>
    </p:spTree>
    <p:extLst>
      <p:ext uri="{BB962C8B-B14F-4D97-AF65-F5344CB8AC3E}">
        <p14:creationId xmlns:p14="http://schemas.microsoft.com/office/powerpoint/2010/main" val="2694831456"/>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D970370-F847-4B0D-832B-A6F174FDA478}"/>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3" name="Slide Number Placeholder 2">
            <a:extLst>
              <a:ext uri="{FF2B5EF4-FFF2-40B4-BE49-F238E27FC236}">
                <a16:creationId xmlns:a16="http://schemas.microsoft.com/office/drawing/2014/main" id="{28932509-ED35-4AF8-A918-6DB6D4DF8194}"/>
              </a:ext>
            </a:extLst>
          </p:cNvPr>
          <p:cNvSpPr>
            <a:spLocks noGrp="1"/>
          </p:cNvSpPr>
          <p:nvPr>
            <p:ph type="sldNum" sz="quarter" idx="12"/>
          </p:nvPr>
        </p:nvSpPr>
        <p:spPr/>
        <p:txBody>
          <a:bodyPr/>
          <a:lstStyle/>
          <a:p>
            <a:fld id="{0350690B-5A03-CD40-95EE-B129E0CD17FC}" type="slidenum">
              <a:rPr lang="en-US" altLang="x-none" smtClean="0"/>
              <a:pPr/>
              <a:t>15</a:t>
            </a:fld>
            <a:endParaRPr lang="en-US" altLang="x-none"/>
          </a:p>
        </p:txBody>
      </p:sp>
      <p:pic>
        <p:nvPicPr>
          <p:cNvPr id="5" name="Picture 4">
            <a:extLst>
              <a:ext uri="{FF2B5EF4-FFF2-40B4-BE49-F238E27FC236}">
                <a16:creationId xmlns:a16="http://schemas.microsoft.com/office/drawing/2014/main" id="{742904E3-CC04-4C84-984E-D395EC170A4E}"/>
              </a:ext>
            </a:extLst>
          </p:cNvPr>
          <p:cNvPicPr>
            <a:picLocks noChangeAspect="1"/>
          </p:cNvPicPr>
          <p:nvPr/>
        </p:nvPicPr>
        <p:blipFill>
          <a:blip r:embed="rId2"/>
          <a:stretch>
            <a:fillRect/>
          </a:stretch>
        </p:blipFill>
        <p:spPr>
          <a:xfrm>
            <a:off x="1752600" y="685800"/>
            <a:ext cx="6705600" cy="5334000"/>
          </a:xfrm>
          <a:prstGeom prst="rect">
            <a:avLst/>
          </a:prstGeom>
        </p:spPr>
      </p:pic>
    </p:spTree>
    <p:extLst>
      <p:ext uri="{BB962C8B-B14F-4D97-AF65-F5344CB8AC3E}">
        <p14:creationId xmlns:p14="http://schemas.microsoft.com/office/powerpoint/2010/main" val="136550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508760" y="-57090"/>
            <a:ext cx="7467600" cy="1143000"/>
          </a:xfrm>
        </p:spPr>
        <p:txBody>
          <a:bodyPr/>
          <a:lstStyle/>
          <a:p>
            <a:r>
              <a:rPr lang="en-US" altLang="en-US" sz="3600" b="1" dirty="0"/>
              <a:t>Boating Accident Reporting</a:t>
            </a: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7171"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05A3F12B-168B-43C5-9C32-DDC12139B5E9}" type="slidenum">
              <a:rPr lang="en-US" altLang="en-US" sz="1400">
                <a:solidFill>
                  <a:srgbClr val="FFFF99"/>
                </a:solidFill>
                <a:latin typeface="Times New Roman" panose="02020603050405020304" pitchFamily="18" charset="0"/>
              </a:rPr>
              <a:pPr>
                <a:spcBef>
                  <a:spcPct val="0"/>
                </a:spcBef>
              </a:pPr>
              <a:t>16</a:t>
            </a:fld>
            <a:endParaRPr lang="en-US" altLang="en-US" sz="1400" dirty="0">
              <a:solidFill>
                <a:srgbClr val="FFFF99"/>
              </a:solidFill>
              <a:latin typeface="Times New Roman" panose="02020603050405020304" pitchFamily="18" charset="0"/>
            </a:endParaRPr>
          </a:p>
        </p:txBody>
      </p:sp>
      <p:sp>
        <p:nvSpPr>
          <p:cNvPr id="7172" name="TextBox 3"/>
          <p:cNvSpPr txBox="1">
            <a:spLocks noChangeArrowheads="1"/>
          </p:cNvSpPr>
          <p:nvPr/>
        </p:nvSpPr>
        <p:spPr bwMode="auto">
          <a:xfrm>
            <a:off x="1600200" y="970776"/>
            <a:ext cx="7391400" cy="54476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a:spcBef>
                <a:spcPct val="0"/>
              </a:spcBef>
            </a:pPr>
            <a:r>
              <a:rPr lang="en-US" altLang="en-US" sz="2800" dirty="0">
                <a:solidFill>
                  <a:schemeClr val="bg1"/>
                </a:solidFill>
                <a:latin typeface="Arial" panose="020B0604020202020204" pitchFamily="34" charset="0"/>
              </a:rPr>
              <a:t>Stop, render aid and provide contact information</a:t>
            </a:r>
          </a:p>
          <a:p>
            <a:pPr>
              <a:spcBef>
                <a:spcPct val="0"/>
              </a:spcBef>
            </a:pPr>
            <a:r>
              <a:rPr lang="en-US" altLang="en-US" sz="2800" b="0" dirty="0">
                <a:solidFill>
                  <a:schemeClr val="bg1"/>
                </a:solidFill>
                <a:latin typeface="Arial" panose="020B0604020202020204" pitchFamily="34" charset="0"/>
              </a:rPr>
              <a:t>Report required when –</a:t>
            </a:r>
          </a:p>
          <a:p>
            <a:pPr marL="457200" indent="-457200">
              <a:spcBef>
                <a:spcPct val="0"/>
              </a:spcBef>
              <a:buFont typeface="Arial"/>
              <a:buChar char="•"/>
            </a:pPr>
            <a:r>
              <a:rPr lang="en-US" altLang="en-US" sz="2800" b="0" dirty="0">
                <a:solidFill>
                  <a:schemeClr val="bg1"/>
                </a:solidFill>
                <a:latin typeface="Arial" panose="020B0604020202020204" pitchFamily="34" charset="0"/>
              </a:rPr>
              <a:t>Death or </a:t>
            </a:r>
            <a:r>
              <a:rPr lang="en-US" altLang="en-US" sz="2800" dirty="0">
                <a:solidFill>
                  <a:schemeClr val="bg1"/>
                </a:solidFill>
                <a:latin typeface="Arial" panose="020B0604020202020204" pitchFamily="34" charset="0"/>
              </a:rPr>
              <a:t>disappearance of any person, or</a:t>
            </a:r>
            <a:endParaRPr lang="en-US" altLang="en-US" sz="2800" b="0" dirty="0">
              <a:solidFill>
                <a:schemeClr val="bg1"/>
              </a:solidFill>
              <a:latin typeface="Arial" panose="020B0604020202020204" pitchFamily="34" charset="0"/>
            </a:endParaRPr>
          </a:p>
          <a:p>
            <a:pPr marL="457200" indent="-457200">
              <a:spcBef>
                <a:spcPct val="0"/>
              </a:spcBef>
              <a:buFont typeface="Arial"/>
              <a:buChar char="•"/>
            </a:pPr>
            <a:r>
              <a:rPr lang="en-US" altLang="en-US" sz="2800" dirty="0">
                <a:solidFill>
                  <a:schemeClr val="bg1"/>
                </a:solidFill>
                <a:latin typeface="Arial" panose="020B0604020202020204" pitchFamily="34" charset="0"/>
              </a:rPr>
              <a:t>I</a:t>
            </a:r>
            <a:r>
              <a:rPr lang="en-US" altLang="en-US" sz="2800" b="0" dirty="0">
                <a:solidFill>
                  <a:schemeClr val="bg1"/>
                </a:solidFill>
                <a:latin typeface="Arial" panose="020B0604020202020204" pitchFamily="34" charset="0"/>
              </a:rPr>
              <a:t>njury to any person requiring more than minor first aid, or</a:t>
            </a:r>
          </a:p>
          <a:p>
            <a:pPr marL="457200" indent="-457200">
              <a:spcBef>
                <a:spcPct val="0"/>
              </a:spcBef>
              <a:buFont typeface="Arial"/>
              <a:buChar char="•"/>
            </a:pPr>
            <a:r>
              <a:rPr lang="en-US" altLang="en-US" sz="2800" b="0" dirty="0">
                <a:solidFill>
                  <a:schemeClr val="bg1"/>
                </a:solidFill>
                <a:latin typeface="Arial" panose="020B0604020202020204" pitchFamily="34" charset="0"/>
              </a:rPr>
              <a:t>Damage to individual property in excess of  $1,000</a:t>
            </a:r>
            <a:r>
              <a:rPr lang="en-US" altLang="en-US" sz="2800" dirty="0">
                <a:solidFill>
                  <a:schemeClr val="bg1"/>
                </a:solidFill>
                <a:latin typeface="Arial" panose="020B0604020202020204" pitchFamily="34" charset="0"/>
              </a:rPr>
              <a:t>, or excess of $2,000 per accident.</a:t>
            </a:r>
            <a:endParaRPr lang="en-US" altLang="en-US" sz="2800" b="0" dirty="0">
              <a:solidFill>
                <a:schemeClr val="bg1"/>
              </a:solidFill>
              <a:latin typeface="Arial" panose="020B0604020202020204" pitchFamily="34" charset="0"/>
            </a:endParaRPr>
          </a:p>
          <a:p>
            <a:pPr>
              <a:spcBef>
                <a:spcPct val="0"/>
              </a:spcBef>
            </a:pPr>
            <a:endParaRPr lang="en-US" altLang="en-US" sz="28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Accident must be reported immediately by quickest means of communication to nearest South Dakota Department of Game, Fish &amp; Parks officer or other law enforcement.</a:t>
            </a:r>
          </a:p>
        </p:txBody>
      </p:sp>
    </p:spTree>
    <p:extLst>
      <p:ext uri="{BB962C8B-B14F-4D97-AF65-F5344CB8AC3E}">
        <p14:creationId xmlns:p14="http://schemas.microsoft.com/office/powerpoint/2010/main" val="36723244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19100"/>
            <a:ext cx="7772400" cy="1143000"/>
          </a:xfrm>
        </p:spPr>
        <p:txBody>
          <a:bodyPr/>
          <a:lstStyle/>
          <a:p>
            <a:r>
              <a:rPr lang="en-US" dirty="0"/>
              <a:t>Thank you!</a:t>
            </a:r>
          </a:p>
        </p:txBody>
      </p:sp>
      <p:sp>
        <p:nvSpPr>
          <p:cNvPr id="3" name="Content Placeholder 2"/>
          <p:cNvSpPr>
            <a:spLocks noGrp="1"/>
          </p:cNvSpPr>
          <p:nvPr>
            <p:ph idx="1"/>
          </p:nvPr>
        </p:nvSpPr>
        <p:spPr>
          <a:xfrm>
            <a:off x="1524000" y="1752600"/>
            <a:ext cx="7467600" cy="4114800"/>
          </a:xfrm>
        </p:spPr>
        <p:txBody>
          <a:bodyPr/>
          <a:lstStyle/>
          <a:p>
            <a:r>
              <a:rPr lang="en-US" dirty="0"/>
              <a:t>Any questions?</a:t>
            </a:r>
          </a:p>
          <a:p>
            <a:r>
              <a:rPr lang="en-US" dirty="0"/>
              <a:t>Find other Auxiliary boating courses at http://</a:t>
            </a:r>
            <a:r>
              <a:rPr lang="en-US" dirty="0" err="1"/>
              <a:t>www.cgaux.org</a:t>
            </a:r>
            <a:r>
              <a:rPr lang="en-US" dirty="0"/>
              <a:t>/</a:t>
            </a:r>
            <a:r>
              <a:rPr lang="en-US" dirty="0" err="1"/>
              <a:t>boatinged</a:t>
            </a:r>
            <a:endParaRPr lang="en-US" dirty="0"/>
          </a:p>
          <a:p>
            <a:r>
              <a:rPr lang="en-US" dirty="0"/>
              <a:t>Request a vessel safety check at http://</a:t>
            </a:r>
            <a:r>
              <a:rPr lang="en-US" dirty="0" err="1"/>
              <a:t>www.safetyseal.net</a:t>
            </a:r>
            <a:endParaRPr lang="en-US" dirty="0"/>
          </a:p>
          <a:p>
            <a:r>
              <a:rPr lang="en-US" dirty="0"/>
              <a:t>Learn more about joining the Auxiliary at: http://</a:t>
            </a:r>
            <a:r>
              <a:rPr lang="en-US" dirty="0" err="1"/>
              <a:t>join.cgaux.org</a:t>
            </a:r>
            <a:endParaRPr lang="en-US" dirty="0"/>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17</a:t>
            </a:fld>
            <a:endParaRPr lang="en-US" altLang="x-none" dirty="0"/>
          </a:p>
        </p:txBody>
      </p:sp>
      <p:sp>
        <p:nvSpPr>
          <p:cNvPr id="5" name="Footer Placeholder 4"/>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793564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095500" y="202735"/>
            <a:ext cx="5410200" cy="802479"/>
          </a:xfrm>
        </p:spPr>
        <p:txBody>
          <a:bodyPr/>
          <a:lstStyle/>
          <a:p>
            <a:r>
              <a:rPr lang="en-US" altLang="en-US" sz="4000" b="1" dirty="0"/>
              <a:t>Boater Education</a:t>
            </a: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9219"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8D7A2AAD-BC1E-451C-9F0C-692CA9E1C726}" type="slidenum">
              <a:rPr lang="en-US" altLang="en-US" sz="1400">
                <a:solidFill>
                  <a:srgbClr val="FFFF99"/>
                </a:solidFill>
                <a:latin typeface="Times New Roman" panose="02020603050405020304" pitchFamily="18" charset="0"/>
              </a:rPr>
              <a:pPr>
                <a:spcBef>
                  <a:spcPct val="0"/>
                </a:spcBef>
              </a:pPr>
              <a:t>2</a:t>
            </a:fld>
            <a:endParaRPr lang="en-US" altLang="en-US" sz="1400">
              <a:solidFill>
                <a:srgbClr val="FFFF99"/>
              </a:solidFill>
              <a:latin typeface="Times New Roman" panose="02020603050405020304" pitchFamily="18" charset="0"/>
            </a:endParaRPr>
          </a:p>
        </p:txBody>
      </p:sp>
      <p:sp>
        <p:nvSpPr>
          <p:cNvPr id="8197" name="Rectangle 3"/>
          <p:cNvSpPr>
            <a:spLocks noChangeArrowheads="1"/>
          </p:cNvSpPr>
          <p:nvPr/>
        </p:nvSpPr>
        <p:spPr bwMode="auto">
          <a:xfrm>
            <a:off x="1600200" y="1219200"/>
            <a:ext cx="7239000" cy="37117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itchFamily="34" charset="0"/>
              </a:defRPr>
            </a:lvl1pPr>
            <a:lvl2pPr marL="742950" indent="-285750">
              <a:spcBef>
                <a:spcPct val="20000"/>
              </a:spcBef>
              <a:buChar char="•"/>
              <a:defRPr sz="2800">
                <a:solidFill>
                  <a:schemeClr val="tx2"/>
                </a:solidFill>
                <a:latin typeface="Tahoma" pitchFamily="34" charset="0"/>
              </a:defRPr>
            </a:lvl2pPr>
            <a:lvl3pPr marL="1143000" indent="-228600">
              <a:spcBef>
                <a:spcPct val="20000"/>
              </a:spcBef>
              <a:buChar char="•"/>
              <a:defRPr sz="2400">
                <a:solidFill>
                  <a:schemeClr val="tx2"/>
                </a:solidFill>
                <a:latin typeface="Tahoma" pitchFamily="34" charset="0"/>
              </a:defRPr>
            </a:lvl3pPr>
            <a:lvl4pPr marL="1600200" indent="-228600">
              <a:spcBef>
                <a:spcPct val="20000"/>
              </a:spcBef>
              <a:buChar char="•"/>
              <a:defRPr sz="2000">
                <a:solidFill>
                  <a:schemeClr val="tx2"/>
                </a:solidFill>
                <a:latin typeface="Tahoma" pitchFamily="34" charset="0"/>
              </a:defRPr>
            </a:lvl4pPr>
            <a:lvl5pPr marL="2057400" indent="-228600">
              <a:spcBef>
                <a:spcPct val="20000"/>
              </a:spcBef>
              <a:buChar char="•"/>
              <a:defRPr>
                <a:solidFill>
                  <a:schemeClr val="tx2"/>
                </a:solidFill>
                <a:latin typeface="Tahoma" pitchFamily="34" charset="0"/>
              </a:defRPr>
            </a:lvl5pPr>
            <a:lvl6pPr marL="2514600" indent="-228600" eaLnBrk="0" fontAlgn="base" hangingPunct="0">
              <a:spcBef>
                <a:spcPct val="20000"/>
              </a:spcBef>
              <a:spcAft>
                <a:spcPct val="0"/>
              </a:spcAft>
              <a:buChar char="•"/>
              <a:defRPr>
                <a:solidFill>
                  <a:schemeClr val="tx2"/>
                </a:solidFill>
                <a:latin typeface="Tahoma" pitchFamily="34" charset="0"/>
              </a:defRPr>
            </a:lvl6pPr>
            <a:lvl7pPr marL="2971800" indent="-228600" eaLnBrk="0" fontAlgn="base" hangingPunct="0">
              <a:spcBef>
                <a:spcPct val="20000"/>
              </a:spcBef>
              <a:spcAft>
                <a:spcPct val="0"/>
              </a:spcAft>
              <a:buChar char="•"/>
              <a:defRPr>
                <a:solidFill>
                  <a:schemeClr val="tx2"/>
                </a:solidFill>
                <a:latin typeface="Tahoma" pitchFamily="34" charset="0"/>
              </a:defRPr>
            </a:lvl7pPr>
            <a:lvl8pPr marL="3429000" indent="-228600" eaLnBrk="0" fontAlgn="base" hangingPunct="0">
              <a:spcBef>
                <a:spcPct val="20000"/>
              </a:spcBef>
              <a:spcAft>
                <a:spcPct val="0"/>
              </a:spcAft>
              <a:buChar char="•"/>
              <a:defRPr>
                <a:solidFill>
                  <a:schemeClr val="tx2"/>
                </a:solidFill>
                <a:latin typeface="Tahoma" pitchFamily="34" charset="0"/>
              </a:defRPr>
            </a:lvl8pPr>
            <a:lvl9pPr marL="3886200" indent="-228600" eaLnBrk="0" fontAlgn="base" hangingPunct="0">
              <a:spcBef>
                <a:spcPct val="20000"/>
              </a:spcBef>
              <a:spcAft>
                <a:spcPct val="0"/>
              </a:spcAft>
              <a:buChar char="•"/>
              <a:defRPr>
                <a:solidFill>
                  <a:schemeClr val="tx2"/>
                </a:solidFill>
                <a:latin typeface="Tahoma" pitchFamily="34" charset="0"/>
              </a:defRPr>
            </a:lvl9pPr>
          </a:lstStyle>
          <a:p>
            <a:r>
              <a:rPr lang="en-US" b="1" dirty="0">
                <a:solidFill>
                  <a:schemeClr val="bg1"/>
                </a:solidFill>
                <a:latin typeface="+mn-lt"/>
              </a:rPr>
              <a:t>South Dakota does not require boating education.   Boating education courses may be taken to:</a:t>
            </a:r>
          </a:p>
          <a:p>
            <a:endParaRPr lang="en-US" sz="2400" b="1" dirty="0">
              <a:solidFill>
                <a:schemeClr val="bg1"/>
              </a:solidFill>
              <a:latin typeface="+mn-lt"/>
            </a:endParaRPr>
          </a:p>
          <a:p>
            <a:pPr marL="342900" indent="-342900">
              <a:buFont typeface="Arial"/>
              <a:buChar char="•"/>
            </a:pPr>
            <a:r>
              <a:rPr lang="en-US" sz="2400" b="1" dirty="0">
                <a:solidFill>
                  <a:schemeClr val="bg1"/>
                </a:solidFill>
                <a:latin typeface="+mn-lt"/>
              </a:rPr>
              <a:t>Save on boat insurance policies, or</a:t>
            </a:r>
          </a:p>
          <a:p>
            <a:pPr marL="342900" indent="-342900">
              <a:buFont typeface="Arial"/>
              <a:buChar char="•"/>
            </a:pPr>
            <a:r>
              <a:rPr lang="en-US" sz="2400" b="1" dirty="0">
                <a:solidFill>
                  <a:schemeClr val="bg1"/>
                </a:solidFill>
                <a:latin typeface="+mn-lt"/>
              </a:rPr>
              <a:t>To boat in other states that do require a boating education card.</a:t>
            </a:r>
            <a:endParaRPr lang="en-US" sz="2400" dirty="0">
              <a:solidFill>
                <a:schemeClr val="bg1"/>
              </a:solidFill>
              <a:latin typeface="+mn-lt"/>
            </a:endParaRPr>
          </a:p>
          <a:p>
            <a:pPr>
              <a:spcBef>
                <a:spcPct val="0"/>
              </a:spcBef>
              <a:defRPr/>
            </a:pPr>
            <a:endParaRPr lang="en-US" altLang="en-US" sz="2400" dirty="0">
              <a:latin typeface="Arial" charset="0"/>
            </a:endParaRPr>
          </a:p>
        </p:txBody>
      </p:sp>
    </p:spTree>
    <p:extLst>
      <p:ext uri="{BB962C8B-B14F-4D97-AF65-F5344CB8AC3E}">
        <p14:creationId xmlns:p14="http://schemas.microsoft.com/office/powerpoint/2010/main" val="34284879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095500" y="202735"/>
            <a:ext cx="5410200" cy="802479"/>
          </a:xfrm>
        </p:spPr>
        <p:txBody>
          <a:bodyPr/>
          <a:lstStyle/>
          <a:p>
            <a:r>
              <a:rPr lang="en-US" altLang="en-US" sz="4000" b="1" dirty="0"/>
              <a:t>Who May Operate</a:t>
            </a: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9219"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8D7A2AAD-BC1E-451C-9F0C-692CA9E1C726}" type="slidenum">
              <a:rPr lang="en-US" altLang="en-US" sz="1400">
                <a:solidFill>
                  <a:srgbClr val="FFFF99"/>
                </a:solidFill>
                <a:latin typeface="Times New Roman" panose="02020603050405020304" pitchFamily="18" charset="0"/>
              </a:rPr>
              <a:pPr>
                <a:spcBef>
                  <a:spcPct val="0"/>
                </a:spcBef>
              </a:pPr>
              <a:t>3</a:t>
            </a:fld>
            <a:endParaRPr lang="en-US" altLang="en-US" sz="1400">
              <a:solidFill>
                <a:srgbClr val="FFFF99"/>
              </a:solidFill>
              <a:latin typeface="Times New Roman" panose="02020603050405020304" pitchFamily="18" charset="0"/>
            </a:endParaRPr>
          </a:p>
        </p:txBody>
      </p:sp>
      <p:sp>
        <p:nvSpPr>
          <p:cNvPr id="8197" name="Rectangle 3"/>
          <p:cNvSpPr>
            <a:spLocks noChangeArrowheads="1"/>
          </p:cNvSpPr>
          <p:nvPr/>
        </p:nvSpPr>
        <p:spPr bwMode="auto">
          <a:xfrm>
            <a:off x="1524000" y="914400"/>
            <a:ext cx="7467600" cy="20621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itchFamily="34" charset="0"/>
              </a:defRPr>
            </a:lvl1pPr>
            <a:lvl2pPr marL="742950" indent="-285750">
              <a:spcBef>
                <a:spcPct val="20000"/>
              </a:spcBef>
              <a:buChar char="•"/>
              <a:defRPr sz="2800">
                <a:solidFill>
                  <a:schemeClr val="tx2"/>
                </a:solidFill>
                <a:latin typeface="Tahoma" pitchFamily="34" charset="0"/>
              </a:defRPr>
            </a:lvl2pPr>
            <a:lvl3pPr marL="1143000" indent="-228600">
              <a:spcBef>
                <a:spcPct val="20000"/>
              </a:spcBef>
              <a:buChar char="•"/>
              <a:defRPr sz="2400">
                <a:solidFill>
                  <a:schemeClr val="tx2"/>
                </a:solidFill>
                <a:latin typeface="Tahoma" pitchFamily="34" charset="0"/>
              </a:defRPr>
            </a:lvl3pPr>
            <a:lvl4pPr marL="1600200" indent="-228600">
              <a:spcBef>
                <a:spcPct val="20000"/>
              </a:spcBef>
              <a:buChar char="•"/>
              <a:defRPr sz="2000">
                <a:solidFill>
                  <a:schemeClr val="tx2"/>
                </a:solidFill>
                <a:latin typeface="Tahoma" pitchFamily="34" charset="0"/>
              </a:defRPr>
            </a:lvl4pPr>
            <a:lvl5pPr marL="2057400" indent="-228600">
              <a:spcBef>
                <a:spcPct val="20000"/>
              </a:spcBef>
              <a:buChar char="•"/>
              <a:defRPr>
                <a:solidFill>
                  <a:schemeClr val="tx2"/>
                </a:solidFill>
                <a:latin typeface="Tahoma" pitchFamily="34" charset="0"/>
              </a:defRPr>
            </a:lvl5pPr>
            <a:lvl6pPr marL="2514600" indent="-228600" eaLnBrk="0" fontAlgn="base" hangingPunct="0">
              <a:spcBef>
                <a:spcPct val="20000"/>
              </a:spcBef>
              <a:spcAft>
                <a:spcPct val="0"/>
              </a:spcAft>
              <a:buChar char="•"/>
              <a:defRPr>
                <a:solidFill>
                  <a:schemeClr val="tx2"/>
                </a:solidFill>
                <a:latin typeface="Tahoma" pitchFamily="34" charset="0"/>
              </a:defRPr>
            </a:lvl6pPr>
            <a:lvl7pPr marL="2971800" indent="-228600" eaLnBrk="0" fontAlgn="base" hangingPunct="0">
              <a:spcBef>
                <a:spcPct val="20000"/>
              </a:spcBef>
              <a:spcAft>
                <a:spcPct val="0"/>
              </a:spcAft>
              <a:buChar char="•"/>
              <a:defRPr>
                <a:solidFill>
                  <a:schemeClr val="tx2"/>
                </a:solidFill>
                <a:latin typeface="Tahoma" pitchFamily="34" charset="0"/>
              </a:defRPr>
            </a:lvl7pPr>
            <a:lvl8pPr marL="3429000" indent="-228600" eaLnBrk="0" fontAlgn="base" hangingPunct="0">
              <a:spcBef>
                <a:spcPct val="20000"/>
              </a:spcBef>
              <a:spcAft>
                <a:spcPct val="0"/>
              </a:spcAft>
              <a:buChar char="•"/>
              <a:defRPr>
                <a:solidFill>
                  <a:schemeClr val="tx2"/>
                </a:solidFill>
                <a:latin typeface="Tahoma" pitchFamily="34" charset="0"/>
              </a:defRPr>
            </a:lvl8pPr>
            <a:lvl9pPr marL="3886200" indent="-228600" eaLnBrk="0" fontAlgn="base" hangingPunct="0">
              <a:spcBef>
                <a:spcPct val="20000"/>
              </a:spcBef>
              <a:spcAft>
                <a:spcPct val="0"/>
              </a:spcAft>
              <a:buChar char="•"/>
              <a:defRPr>
                <a:solidFill>
                  <a:schemeClr val="tx2"/>
                </a:solidFill>
                <a:latin typeface="Tahoma" pitchFamily="34" charset="0"/>
              </a:defRPr>
            </a:lvl9pPr>
          </a:lstStyle>
          <a:p>
            <a:pPr>
              <a:spcBef>
                <a:spcPct val="0"/>
              </a:spcBef>
              <a:defRPr/>
            </a:pPr>
            <a:endParaRPr lang="en-US" altLang="en-US" sz="2800" dirty="0">
              <a:solidFill>
                <a:schemeClr val="bg1"/>
              </a:solidFill>
              <a:latin typeface="Arial" panose="020B0604020202020204" pitchFamily="34" charset="0"/>
            </a:endParaRPr>
          </a:p>
          <a:p>
            <a:pPr>
              <a:spcBef>
                <a:spcPct val="0"/>
              </a:spcBef>
              <a:defRPr/>
            </a:pPr>
            <a:endParaRPr lang="en-US" altLang="en-US" sz="2800" dirty="0">
              <a:solidFill>
                <a:schemeClr val="bg1"/>
              </a:solidFill>
              <a:latin typeface="Arial" charset="0"/>
            </a:endParaRPr>
          </a:p>
          <a:p>
            <a:pPr>
              <a:spcBef>
                <a:spcPct val="0"/>
              </a:spcBef>
              <a:defRPr/>
            </a:pPr>
            <a:r>
              <a:rPr lang="en-US" altLang="en-US" sz="2400" dirty="0">
                <a:latin typeface="Arial" charset="0"/>
              </a:rPr>
              <a:t> </a:t>
            </a:r>
          </a:p>
          <a:p>
            <a:pPr>
              <a:spcBef>
                <a:spcPct val="0"/>
              </a:spcBef>
              <a:defRPr/>
            </a:pPr>
            <a:endParaRPr lang="en-US" altLang="en-US" sz="2400" dirty="0">
              <a:latin typeface="Arial" charset="0"/>
            </a:endParaRPr>
          </a:p>
          <a:p>
            <a:pPr>
              <a:spcBef>
                <a:spcPct val="0"/>
              </a:spcBef>
              <a:defRPr/>
            </a:pPr>
            <a:endParaRPr lang="en-US" altLang="en-US" sz="2400" dirty="0">
              <a:latin typeface="Arial" charset="0"/>
            </a:endParaRPr>
          </a:p>
        </p:txBody>
      </p:sp>
      <p:sp>
        <p:nvSpPr>
          <p:cNvPr id="4" name="Rectangle 3"/>
          <p:cNvSpPr/>
          <p:nvPr/>
        </p:nvSpPr>
        <p:spPr>
          <a:xfrm>
            <a:off x="1676400" y="1219200"/>
            <a:ext cx="6781800" cy="5447645"/>
          </a:xfrm>
          <a:prstGeom prst="rect">
            <a:avLst/>
          </a:prstGeom>
        </p:spPr>
        <p:txBody>
          <a:bodyPr wrap="square">
            <a:spAutoFit/>
          </a:bodyPr>
          <a:lstStyle/>
          <a:p>
            <a:pPr marL="342900" indent="-342900">
              <a:buFont typeface="Arial" panose="020B0604020202020204" pitchFamily="34" charset="0"/>
              <a:buChar char="•"/>
            </a:pPr>
            <a:r>
              <a:rPr lang="en-US" b="1" dirty="0">
                <a:solidFill>
                  <a:schemeClr val="bg1"/>
                </a:solidFill>
                <a:latin typeface="+mn-lt"/>
              </a:rPr>
              <a:t>No persons </a:t>
            </a:r>
            <a:r>
              <a:rPr lang="en-US" b="1" dirty="0">
                <a:solidFill>
                  <a:srgbClr val="FFFF00"/>
                </a:solidFill>
                <a:latin typeface="+mn-lt"/>
              </a:rPr>
              <a:t>under 12 years </a:t>
            </a:r>
            <a:r>
              <a:rPr lang="en-US" b="1" dirty="0">
                <a:solidFill>
                  <a:schemeClr val="bg1"/>
                </a:solidFill>
                <a:latin typeface="+mn-lt"/>
              </a:rPr>
              <a:t>of age</a:t>
            </a:r>
            <a:r>
              <a:rPr lang="en-US" dirty="0">
                <a:solidFill>
                  <a:schemeClr val="bg1"/>
                </a:solidFill>
                <a:latin typeface="+mn-lt"/>
              </a:rPr>
              <a:t> may  operate a motorized vessel greater than </a:t>
            </a:r>
            <a:r>
              <a:rPr lang="en-US" dirty="0">
                <a:solidFill>
                  <a:srgbClr val="FFFF00"/>
                </a:solidFill>
                <a:latin typeface="+mn-lt"/>
              </a:rPr>
              <a:t>6hp</a:t>
            </a:r>
            <a:r>
              <a:rPr lang="en-US" dirty="0">
                <a:solidFill>
                  <a:schemeClr val="bg1"/>
                </a:solidFill>
                <a:latin typeface="+mn-lt"/>
              </a:rPr>
              <a:t> on South Dakota waters unless accompanied by a person age 18 or older on board.</a:t>
            </a:r>
          </a:p>
          <a:p>
            <a:pPr marL="342900" indent="-342900">
              <a:buFont typeface="Arial" panose="020B0604020202020204" pitchFamily="34" charset="0"/>
              <a:buChar char="•"/>
            </a:pPr>
            <a:endParaRPr lang="en-US" dirty="0">
              <a:solidFill>
                <a:schemeClr val="bg1"/>
              </a:solidFill>
              <a:latin typeface="+mn-lt"/>
            </a:endParaRPr>
          </a:p>
          <a:p>
            <a:pPr marL="342900" indent="-34290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No persons </a:t>
            </a:r>
            <a:r>
              <a:rPr lang="en-US" dirty="0">
                <a:solidFill>
                  <a:srgbClr val="FFFF00"/>
                </a:solidFill>
                <a:latin typeface="Arial" panose="020B0604020202020204" pitchFamily="34" charset="0"/>
                <a:cs typeface="Arial" panose="020B0604020202020204" pitchFamily="34" charset="0"/>
              </a:rPr>
              <a:t>under age 14 </a:t>
            </a:r>
            <a:r>
              <a:rPr lang="en-US" dirty="0">
                <a:solidFill>
                  <a:schemeClr val="bg1"/>
                </a:solidFill>
                <a:latin typeface="Arial" panose="020B0604020202020204" pitchFamily="34" charset="0"/>
                <a:cs typeface="Arial" panose="020B0604020202020204" pitchFamily="34" charset="0"/>
              </a:rPr>
              <a:t>may operate a personal watercraft (PWC), regardless of horsepower, unless there is a person 18 years of age or older on board the PWC. </a:t>
            </a:r>
          </a:p>
          <a:p>
            <a:pPr marL="800100" lvl="1" indent="-342900">
              <a:buFont typeface="Arial" panose="020B0604020202020204" pitchFamily="34" charset="0"/>
              <a:buChar char="•"/>
            </a:pPr>
            <a:endParaRPr lang="en-US" sz="2000" dirty="0">
              <a:solidFill>
                <a:schemeClr val="bg1"/>
              </a:solidFill>
              <a:latin typeface="Arial" panose="020B0604020202020204" pitchFamily="34" charset="0"/>
              <a:cs typeface="Arial" panose="020B0604020202020204" pitchFamily="34" charset="0"/>
            </a:endParaRPr>
          </a:p>
          <a:p>
            <a:pPr marL="800100" lvl="1" indent="-342900">
              <a:buFont typeface="Arial"/>
              <a:buChar char="•"/>
            </a:pPr>
            <a:r>
              <a:rPr lang="en-US" sz="2000" dirty="0">
                <a:solidFill>
                  <a:schemeClr val="bg1"/>
                </a:solidFill>
                <a:latin typeface="Arial" panose="020B0604020202020204" pitchFamily="34" charset="0"/>
                <a:cs typeface="Arial" panose="020B0604020202020204" pitchFamily="34" charset="0"/>
              </a:rPr>
              <a:t>A exception to this may be made in case of an emergency.</a:t>
            </a:r>
          </a:p>
          <a:p>
            <a:pPr marL="342900" indent="-342900">
              <a:buFont typeface="Arial" panose="020B0604020202020204" pitchFamily="34" charset="0"/>
              <a:buChar char="•"/>
            </a:pPr>
            <a:endParaRPr lang="en-US" dirty="0">
              <a:solidFill>
                <a:schemeClr val="bg1"/>
              </a:solidFill>
              <a:latin typeface="Arial" panose="020B0604020202020204" pitchFamily="34" charset="0"/>
              <a:cs typeface="Arial" panose="020B0604020202020204" pitchFamily="34" charset="0"/>
            </a:endParaRPr>
          </a:p>
          <a:p>
            <a:endParaRPr lang="en-US" dirty="0">
              <a:solidFill>
                <a:schemeClr val="bg1"/>
              </a:solidFill>
              <a:latin typeface="+mn-lt"/>
            </a:endParaRPr>
          </a:p>
          <a:p>
            <a:endParaRPr lang="en-US" dirty="0">
              <a:solidFill>
                <a:schemeClr val="bg1"/>
              </a:solidFill>
              <a:latin typeface="+mn-lt"/>
            </a:endParaRPr>
          </a:p>
        </p:txBody>
      </p:sp>
    </p:spTree>
    <p:extLst>
      <p:ext uri="{BB962C8B-B14F-4D97-AF65-F5344CB8AC3E}">
        <p14:creationId xmlns:p14="http://schemas.microsoft.com/office/powerpoint/2010/main" val="22428035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914400" y="91946"/>
            <a:ext cx="7772400" cy="898654"/>
          </a:xfrm>
        </p:spPr>
        <p:txBody>
          <a:bodyPr/>
          <a:lstStyle/>
          <a:p>
            <a:r>
              <a:rPr lang="en-US" altLang="en-US" sz="4000" b="1" dirty="0"/>
              <a:t>Boat Registration</a:t>
            </a: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10243"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29F1A6B-8FB8-4B47-80C0-99B73703A250}" type="slidenum">
              <a:rPr lang="en-US" altLang="en-US" sz="1400">
                <a:solidFill>
                  <a:srgbClr val="FFFF99"/>
                </a:solidFill>
                <a:latin typeface="Times New Roman" panose="02020603050405020304" pitchFamily="18" charset="0"/>
              </a:rPr>
              <a:pPr>
                <a:spcBef>
                  <a:spcPct val="0"/>
                </a:spcBef>
              </a:pPr>
              <a:t>4</a:t>
            </a:fld>
            <a:endParaRPr lang="en-US" altLang="en-US" sz="1400">
              <a:solidFill>
                <a:srgbClr val="FFFF99"/>
              </a:solidFill>
              <a:latin typeface="Times New Roman" panose="02020603050405020304" pitchFamily="18" charset="0"/>
            </a:endParaRPr>
          </a:p>
        </p:txBody>
      </p:sp>
      <p:sp>
        <p:nvSpPr>
          <p:cNvPr id="10244" name="TextBox 1"/>
          <p:cNvSpPr txBox="1">
            <a:spLocks noChangeArrowheads="1"/>
          </p:cNvSpPr>
          <p:nvPr/>
        </p:nvSpPr>
        <p:spPr bwMode="auto">
          <a:xfrm>
            <a:off x="1524000" y="914400"/>
            <a:ext cx="7138516" cy="52629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800" dirty="0">
                <a:solidFill>
                  <a:schemeClr val="bg1"/>
                </a:solidFill>
                <a:latin typeface="Arial" panose="020B0604020202020204" pitchFamily="34" charset="0"/>
              </a:rPr>
              <a:t>All vessels must have a South Dakota Certificate of Number (registration) and valid state decals to operate of South Dakota public waters.  </a:t>
            </a:r>
            <a:r>
              <a:rPr lang="en-US" altLang="en-US" sz="2800" dirty="0">
                <a:solidFill>
                  <a:srgbClr val="FFFF00"/>
                </a:solidFill>
                <a:latin typeface="Arial" panose="020B0604020202020204" pitchFamily="34" charset="0"/>
              </a:rPr>
              <a:t>Exceptions include:</a:t>
            </a:r>
          </a:p>
          <a:p>
            <a:pPr>
              <a:spcBef>
                <a:spcPct val="0"/>
              </a:spcBef>
            </a:pPr>
            <a:endParaRPr lang="en-US" altLang="en-US" sz="2800" dirty="0">
              <a:solidFill>
                <a:schemeClr val="bg1"/>
              </a:solidFill>
              <a:latin typeface="Arial" panose="020B0604020202020204" pitchFamily="34" charset="0"/>
            </a:endParaRPr>
          </a:p>
          <a:p>
            <a:pPr marL="457200" indent="-457200">
              <a:spcBef>
                <a:spcPct val="0"/>
              </a:spcBef>
              <a:buFont typeface="Arial"/>
              <a:buChar char="•"/>
            </a:pPr>
            <a:r>
              <a:rPr lang="en-US" altLang="en-US" sz="2800" dirty="0">
                <a:solidFill>
                  <a:schemeClr val="bg1"/>
                </a:solidFill>
                <a:latin typeface="Arial" panose="020B0604020202020204" pitchFamily="34" charset="0"/>
              </a:rPr>
              <a:t>Vessels 12 feet or less without a motor of any kind, and</a:t>
            </a:r>
          </a:p>
          <a:p>
            <a:pPr marL="457200" indent="-457200">
              <a:spcBef>
                <a:spcPct val="0"/>
              </a:spcBef>
              <a:buFont typeface="Arial"/>
              <a:buChar char="•"/>
            </a:pPr>
            <a:r>
              <a:rPr lang="en-US" altLang="en-US" sz="2800" dirty="0">
                <a:solidFill>
                  <a:schemeClr val="bg1"/>
                </a:solidFill>
                <a:latin typeface="Arial" panose="020B0604020202020204" pitchFamily="34" charset="0"/>
              </a:rPr>
              <a:t>Vessels properly registered in another state using SD waters for less than 60 consecutive days.</a:t>
            </a:r>
          </a:p>
          <a:p>
            <a:pPr marL="457200" indent="-457200">
              <a:spcBef>
                <a:spcPct val="0"/>
              </a:spcBef>
              <a:buFont typeface="Arial"/>
              <a:buChar char="•"/>
            </a:pPr>
            <a:r>
              <a:rPr lang="en-US" altLang="en-US" sz="2800" dirty="0">
                <a:solidFill>
                  <a:schemeClr val="bg1"/>
                </a:solidFill>
                <a:latin typeface="Arial" panose="020B0604020202020204" pitchFamily="34" charset="0"/>
              </a:rPr>
              <a:t>Registration is valid until Dec. 31of the date of issue.</a:t>
            </a:r>
          </a:p>
        </p:txBody>
      </p:sp>
    </p:spTree>
    <p:extLst>
      <p:ext uri="{BB962C8B-B14F-4D97-AF65-F5344CB8AC3E}">
        <p14:creationId xmlns:p14="http://schemas.microsoft.com/office/powerpoint/2010/main" val="38982551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5" name="Slide Number Placeholder 4"/>
          <p:cNvSpPr>
            <a:spLocks noGrp="1"/>
          </p:cNvSpPr>
          <p:nvPr>
            <p:ph type="sldNum" sz="quarter" idx="12"/>
          </p:nvPr>
        </p:nvSpPr>
        <p:spPr/>
        <p:txBody>
          <a:bodyPr/>
          <a:lstStyle/>
          <a:p>
            <a:fld id="{6BA64208-401D-364A-B2D4-877A89510A5A}" type="slidenum">
              <a:rPr lang="en-US" altLang="x-none" smtClean="0"/>
              <a:pPr/>
              <a:t>5</a:t>
            </a:fld>
            <a:endParaRPr lang="en-US" altLang="x-none" dirty="0"/>
          </a:p>
        </p:txBody>
      </p:sp>
      <p:sp>
        <p:nvSpPr>
          <p:cNvPr id="6" name="Rectangle 2"/>
          <p:cNvSpPr txBox="1">
            <a:spLocks noChangeArrowheads="1"/>
          </p:cNvSpPr>
          <p:nvPr/>
        </p:nvSpPr>
        <p:spPr bwMode="auto">
          <a:xfrm>
            <a:off x="1143000" y="106363"/>
            <a:ext cx="7696200" cy="1055687"/>
          </a:xfrm>
          <a:prstGeom prst="rect">
            <a:avLst/>
          </a:prstGeom>
          <a:noFill/>
          <a:ln>
            <a:noFill/>
          </a:ln>
          <a:effectLst>
            <a:outerShdw blurRad="63500" dist="38099" dir="2700000" algn="ctr" rotWithShape="0">
              <a:srgbClr val="CC0000">
                <a:alpha val="74998"/>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charset="0"/>
                <a:ea typeface="Times New Roman" charset="0"/>
                <a:cs typeface="Times New Roman" charset="0"/>
              </a:defRPr>
            </a:lvl2pPr>
            <a:lvl3pPr algn="ctr" rtl="0" fontAlgn="base">
              <a:spcBef>
                <a:spcPct val="0"/>
              </a:spcBef>
              <a:spcAft>
                <a:spcPct val="0"/>
              </a:spcAft>
              <a:defRPr sz="4400">
                <a:solidFill>
                  <a:schemeClr val="bg1"/>
                </a:solidFill>
                <a:latin typeface="Arial Black" charset="0"/>
                <a:ea typeface="Times New Roman" charset="0"/>
                <a:cs typeface="Times New Roman" charset="0"/>
              </a:defRPr>
            </a:lvl3pPr>
            <a:lvl4pPr algn="ctr" rtl="0" fontAlgn="base">
              <a:spcBef>
                <a:spcPct val="0"/>
              </a:spcBef>
              <a:spcAft>
                <a:spcPct val="0"/>
              </a:spcAft>
              <a:defRPr sz="4400">
                <a:solidFill>
                  <a:schemeClr val="bg1"/>
                </a:solidFill>
                <a:latin typeface="Arial Black" charset="0"/>
                <a:ea typeface="Times New Roman" charset="0"/>
                <a:cs typeface="Times New Roman" charset="0"/>
              </a:defRPr>
            </a:lvl4pPr>
            <a:lvl5pPr algn="ctr" rtl="0" fontAlgn="base">
              <a:spcBef>
                <a:spcPct val="0"/>
              </a:spcBef>
              <a:spcAft>
                <a:spcPct val="0"/>
              </a:spcAft>
              <a:defRPr sz="4400">
                <a:solidFill>
                  <a:schemeClr val="bg1"/>
                </a:solidFill>
                <a:latin typeface="Arial Black" charset="0"/>
                <a:ea typeface="Times New Roman" charset="0"/>
                <a:cs typeface="Times New Roman" charset="0"/>
              </a:defRPr>
            </a:lvl5pPr>
            <a:lvl6pPr marL="457200" algn="ctr" rtl="0" fontAlgn="base">
              <a:spcBef>
                <a:spcPct val="0"/>
              </a:spcBef>
              <a:spcAft>
                <a:spcPct val="0"/>
              </a:spcAft>
              <a:defRPr sz="4400">
                <a:solidFill>
                  <a:schemeClr val="bg1"/>
                </a:solidFill>
                <a:latin typeface="Arial Black" charset="0"/>
                <a:ea typeface="Times New Roman" charset="0"/>
                <a:cs typeface="Times New Roman" charset="0"/>
              </a:defRPr>
            </a:lvl6pPr>
            <a:lvl7pPr marL="914400" algn="ctr" rtl="0" fontAlgn="base">
              <a:spcBef>
                <a:spcPct val="0"/>
              </a:spcBef>
              <a:spcAft>
                <a:spcPct val="0"/>
              </a:spcAft>
              <a:defRPr sz="4400">
                <a:solidFill>
                  <a:schemeClr val="bg1"/>
                </a:solidFill>
                <a:latin typeface="Arial Black" charset="0"/>
                <a:ea typeface="Times New Roman" charset="0"/>
                <a:cs typeface="Times New Roman" charset="0"/>
              </a:defRPr>
            </a:lvl7pPr>
            <a:lvl8pPr marL="1371600" algn="ctr" rtl="0" fontAlgn="base">
              <a:spcBef>
                <a:spcPct val="0"/>
              </a:spcBef>
              <a:spcAft>
                <a:spcPct val="0"/>
              </a:spcAft>
              <a:defRPr sz="4400">
                <a:solidFill>
                  <a:schemeClr val="bg1"/>
                </a:solidFill>
                <a:latin typeface="Arial Black" charset="0"/>
                <a:ea typeface="Times New Roman" charset="0"/>
                <a:cs typeface="Times New Roman" charset="0"/>
              </a:defRPr>
            </a:lvl8pPr>
            <a:lvl9pPr marL="1828800" algn="ctr" rtl="0" fontAlgn="base">
              <a:spcBef>
                <a:spcPct val="0"/>
              </a:spcBef>
              <a:spcAft>
                <a:spcPct val="0"/>
              </a:spcAft>
              <a:defRPr sz="4400">
                <a:solidFill>
                  <a:schemeClr val="bg1"/>
                </a:solidFill>
                <a:latin typeface="Arial Black" charset="0"/>
                <a:ea typeface="Times New Roman" charset="0"/>
                <a:cs typeface="Times New Roman" charset="0"/>
              </a:defRPr>
            </a:lvl9pPr>
          </a:lstStyle>
          <a:p>
            <a:pPr>
              <a:defRPr/>
            </a:pPr>
            <a:r>
              <a:rPr lang="en-US" sz="4000" b="1" dirty="0"/>
              <a:t>Correct Display of Numbers</a:t>
            </a:r>
          </a:p>
        </p:txBody>
      </p:sp>
      <p:sp>
        <p:nvSpPr>
          <p:cNvPr id="7" name="Rectangle 7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72" name="Text Box 7"/>
          <p:cNvSpPr txBox="1">
            <a:spLocks noChangeArrowheads="1"/>
          </p:cNvSpPr>
          <p:nvPr/>
        </p:nvSpPr>
        <p:spPr bwMode="auto">
          <a:xfrm>
            <a:off x="2858235" y="1286329"/>
            <a:ext cx="2971800" cy="830997"/>
          </a:xfrm>
          <a:prstGeom prst="rect">
            <a:avLst/>
          </a:prstGeom>
          <a:noFill/>
          <a:ln w="50800">
            <a:noFill/>
            <a:miter lim="800000"/>
            <a:headEnd/>
            <a:tailEnd type="none" w="med" len="lg"/>
          </a:ln>
        </p:spPr>
        <p:txBody>
          <a:bodyPr wrap="square">
            <a:prstTxWarp prst="textNoShape">
              <a:avLst/>
            </a:prstTxWarp>
            <a:spAutoFit/>
          </a:bodyPr>
          <a:lstStyle/>
          <a:p>
            <a:pPr algn="ctr" eaLnBrk="1" hangingPunct="1"/>
            <a:r>
              <a:rPr lang="en-US" dirty="0">
                <a:solidFill>
                  <a:schemeClr val="bg1"/>
                </a:solidFill>
                <a:latin typeface="+mn-lt"/>
              </a:rPr>
              <a:t>3’’  High</a:t>
            </a:r>
          </a:p>
          <a:p>
            <a:pPr algn="ctr" eaLnBrk="1" hangingPunct="1"/>
            <a:r>
              <a:rPr lang="en-US" dirty="0">
                <a:solidFill>
                  <a:schemeClr val="bg1"/>
                </a:solidFill>
                <a:latin typeface="+mn-lt"/>
              </a:rPr>
              <a:t>Contrasting colors</a:t>
            </a:r>
          </a:p>
        </p:txBody>
      </p:sp>
      <p:sp>
        <p:nvSpPr>
          <p:cNvPr id="73" name="Text Box 8"/>
          <p:cNvSpPr txBox="1">
            <a:spLocks noChangeArrowheads="1"/>
          </p:cNvSpPr>
          <p:nvPr/>
        </p:nvSpPr>
        <p:spPr bwMode="auto">
          <a:xfrm>
            <a:off x="2039494" y="5701346"/>
            <a:ext cx="5492366" cy="461665"/>
          </a:xfrm>
          <a:prstGeom prst="rect">
            <a:avLst/>
          </a:prstGeom>
          <a:noFill/>
          <a:ln w="50800">
            <a:noFill/>
            <a:miter lim="800000"/>
            <a:headEnd/>
            <a:tailEnd type="none" w="med" len="lg"/>
          </a:ln>
        </p:spPr>
        <p:txBody>
          <a:bodyPr wrap="square">
            <a:prstTxWarp prst="textNoShape">
              <a:avLst/>
            </a:prstTxWarp>
            <a:spAutoFit/>
          </a:bodyPr>
          <a:lstStyle/>
          <a:p>
            <a:pPr algn="ctr" eaLnBrk="1" hangingPunct="1"/>
            <a:r>
              <a:rPr lang="en-US" dirty="0">
                <a:solidFill>
                  <a:schemeClr val="bg1"/>
                </a:solidFill>
                <a:latin typeface="+mn-lt"/>
              </a:rPr>
              <a:t>State Validation Sticker</a:t>
            </a:r>
          </a:p>
        </p:txBody>
      </p:sp>
      <p:cxnSp>
        <p:nvCxnSpPr>
          <p:cNvPr id="74" name="Straight Connector 73"/>
          <p:cNvCxnSpPr/>
          <p:nvPr/>
        </p:nvCxnSpPr>
        <p:spPr bwMode="auto">
          <a:xfrm flipH="1" flipV="1">
            <a:off x="1600200" y="3962400"/>
            <a:ext cx="3214330" cy="1738948"/>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75" name="Straight Connector 74"/>
          <p:cNvCxnSpPr/>
          <p:nvPr/>
        </p:nvCxnSpPr>
        <p:spPr bwMode="auto">
          <a:xfrm>
            <a:off x="5791200" y="2027921"/>
            <a:ext cx="517226" cy="1297214"/>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79" name="Straight Connector 78"/>
          <p:cNvCxnSpPr/>
          <p:nvPr/>
        </p:nvCxnSpPr>
        <p:spPr>
          <a:xfrm>
            <a:off x="843079" y="3295779"/>
            <a:ext cx="3581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V="1">
            <a:off x="4991100" y="3276557"/>
            <a:ext cx="3848100" cy="41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1143000" y="4800600"/>
            <a:ext cx="248081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4969647" y="3156759"/>
            <a:ext cx="844744" cy="17802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3607165" y="3169377"/>
            <a:ext cx="901811" cy="163122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V="1">
            <a:off x="5814391" y="4958016"/>
            <a:ext cx="3048000" cy="746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1828800" y="3352800"/>
            <a:ext cx="2286000" cy="461665"/>
          </a:xfrm>
          <a:prstGeom prst="rect">
            <a:avLst/>
          </a:prstGeom>
          <a:noFill/>
        </p:spPr>
        <p:txBody>
          <a:bodyPr wrap="square" rtlCol="0">
            <a:spAutoFit/>
          </a:bodyPr>
          <a:lstStyle/>
          <a:p>
            <a:r>
              <a:rPr lang="en-US" dirty="0">
                <a:solidFill>
                  <a:schemeClr val="bg1"/>
                </a:solidFill>
                <a:latin typeface="+mj-lt"/>
              </a:rPr>
              <a:t>SD 2345 AB</a:t>
            </a:r>
          </a:p>
        </p:txBody>
      </p:sp>
      <p:sp>
        <p:nvSpPr>
          <p:cNvPr id="97" name="TextBox 96"/>
          <p:cNvSpPr txBox="1"/>
          <p:nvPr/>
        </p:nvSpPr>
        <p:spPr>
          <a:xfrm>
            <a:off x="5486400" y="3352800"/>
            <a:ext cx="2286000" cy="461665"/>
          </a:xfrm>
          <a:prstGeom prst="rect">
            <a:avLst/>
          </a:prstGeom>
          <a:noFill/>
        </p:spPr>
        <p:txBody>
          <a:bodyPr wrap="square" rtlCol="0">
            <a:spAutoFit/>
          </a:bodyPr>
          <a:lstStyle/>
          <a:p>
            <a:r>
              <a:rPr lang="en-US" dirty="0">
                <a:solidFill>
                  <a:schemeClr val="bg1"/>
                </a:solidFill>
                <a:latin typeface="+mj-lt"/>
              </a:rPr>
              <a:t>SD 2345 AB</a:t>
            </a:r>
          </a:p>
        </p:txBody>
      </p:sp>
      <p:cxnSp>
        <p:nvCxnSpPr>
          <p:cNvPr id="101" name="Straight Connector 100"/>
          <p:cNvCxnSpPr/>
          <p:nvPr/>
        </p:nvCxnSpPr>
        <p:spPr bwMode="auto">
          <a:xfrm flipH="1">
            <a:off x="2064257" y="2141490"/>
            <a:ext cx="777943" cy="1095084"/>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sp>
        <p:nvSpPr>
          <p:cNvPr id="104" name="Rectangle 103"/>
          <p:cNvSpPr/>
          <p:nvPr/>
        </p:nvSpPr>
        <p:spPr>
          <a:xfrm>
            <a:off x="1371600" y="3429000"/>
            <a:ext cx="381000" cy="3669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flipH="1">
            <a:off x="7696200" y="3429000"/>
            <a:ext cx="3810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0" name="Straight Connector 109"/>
          <p:cNvCxnSpPr>
            <a:cxnSpLocks/>
          </p:cNvCxnSpPr>
          <p:nvPr/>
        </p:nvCxnSpPr>
        <p:spPr bwMode="auto">
          <a:xfrm flipV="1">
            <a:off x="6941975" y="3850462"/>
            <a:ext cx="932359" cy="1794737"/>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114" name="Straight Connector 113"/>
          <p:cNvCxnSpPr/>
          <p:nvPr/>
        </p:nvCxnSpPr>
        <p:spPr>
          <a:xfrm>
            <a:off x="819985" y="3133446"/>
            <a:ext cx="369172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V="1">
            <a:off x="4953000" y="3106929"/>
            <a:ext cx="3909391" cy="4662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4" name="TextBox 123"/>
          <p:cNvSpPr txBox="1"/>
          <p:nvPr/>
        </p:nvSpPr>
        <p:spPr>
          <a:xfrm>
            <a:off x="7286261" y="5050866"/>
            <a:ext cx="1883074" cy="461665"/>
          </a:xfrm>
          <a:prstGeom prst="rect">
            <a:avLst/>
          </a:prstGeom>
          <a:noFill/>
        </p:spPr>
        <p:txBody>
          <a:bodyPr wrap="square" rtlCol="0">
            <a:spAutoFit/>
          </a:bodyPr>
          <a:lstStyle/>
          <a:p>
            <a:r>
              <a:rPr lang="en-US" dirty="0">
                <a:solidFill>
                  <a:schemeClr val="bg1"/>
                </a:solidFill>
                <a:latin typeface="+mj-lt"/>
              </a:rPr>
              <a:t>Port Side</a:t>
            </a:r>
          </a:p>
        </p:txBody>
      </p:sp>
      <p:sp>
        <p:nvSpPr>
          <p:cNvPr id="126" name="TextBox 125"/>
          <p:cNvSpPr txBox="1"/>
          <p:nvPr/>
        </p:nvSpPr>
        <p:spPr>
          <a:xfrm>
            <a:off x="1143000" y="4936984"/>
            <a:ext cx="2848302" cy="461665"/>
          </a:xfrm>
          <a:prstGeom prst="rect">
            <a:avLst/>
          </a:prstGeom>
          <a:noFill/>
        </p:spPr>
        <p:txBody>
          <a:bodyPr wrap="square" rtlCol="0">
            <a:spAutoFit/>
          </a:bodyPr>
          <a:lstStyle/>
          <a:p>
            <a:r>
              <a:rPr lang="en-US" dirty="0">
                <a:solidFill>
                  <a:schemeClr val="bg1"/>
                </a:solidFill>
                <a:latin typeface="+mj-lt"/>
              </a:rPr>
              <a:t>Starboard Side</a:t>
            </a:r>
          </a:p>
        </p:txBody>
      </p:sp>
    </p:spTree>
    <p:extLst>
      <p:ext uri="{BB962C8B-B14F-4D97-AF65-F5344CB8AC3E}">
        <p14:creationId xmlns:p14="http://schemas.microsoft.com/office/powerpoint/2010/main" val="34522422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044575" y="65088"/>
            <a:ext cx="7696200" cy="1055687"/>
          </a:xfrm>
        </p:spPr>
        <p:txBody>
          <a:bodyPr/>
          <a:lstStyle/>
          <a:p>
            <a:pPr eaLnBrk="1" hangingPunct="1"/>
            <a:r>
              <a:rPr lang="en-US" altLang="en-US" sz="4000" b="1" dirty="0"/>
              <a:t>Capacity Plate</a:t>
            </a:r>
          </a:p>
        </p:txBody>
      </p:sp>
      <p:pic>
        <p:nvPicPr>
          <p:cNvPr id="11267" name="Picture 4" descr="2310"/>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81600" y="2260600"/>
            <a:ext cx="3886200" cy="2921000"/>
          </a:xfrm>
        </p:spPr>
      </p:pic>
      <p:sp>
        <p:nvSpPr>
          <p:cNvPr id="11269" name="Slide Number Placeholder 2"/>
          <p:cNvSpPr txBox="1">
            <a:spLocks noGrp="1"/>
          </p:cNvSpPr>
          <p:nvPr/>
        </p:nvSpPr>
        <p:spPr bwMode="auto">
          <a:xfrm>
            <a:off x="6553200" y="6400800"/>
            <a:ext cx="1905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r" eaLnBrk="1" hangingPunct="1">
              <a:spcBef>
                <a:spcPct val="0"/>
              </a:spcBef>
            </a:pPr>
            <a:fld id="{B8D0935A-96CA-4272-B106-5BA778FBCA1F}" type="slidenum">
              <a:rPr lang="en-US" altLang="en-US" sz="1400" b="0">
                <a:solidFill>
                  <a:srgbClr val="FFFF99"/>
                </a:solidFill>
                <a:latin typeface="Times New Roman" panose="02020603050405020304" pitchFamily="18" charset="0"/>
                <a:cs typeface="Arial" panose="020B0604020202020204" pitchFamily="34" charset="0"/>
              </a:rPr>
              <a:pPr algn="r" eaLnBrk="1" hangingPunct="1">
                <a:spcBef>
                  <a:spcPct val="0"/>
                </a:spcBef>
              </a:pPr>
              <a:t>6</a:t>
            </a:fld>
            <a:endParaRPr lang="en-US" altLang="en-US" sz="1400" b="0">
              <a:solidFill>
                <a:srgbClr val="FFFF99"/>
              </a:solidFill>
              <a:latin typeface="Times New Roman" panose="02020603050405020304" pitchFamily="18" charset="0"/>
              <a:cs typeface="Arial" panose="020B0604020202020204" pitchFamily="34" charset="0"/>
            </a:endParaRPr>
          </a:p>
        </p:txBody>
      </p:sp>
      <p:sp>
        <p:nvSpPr>
          <p:cNvPr id="15366" name="Rectangle 3"/>
          <p:cNvSpPr>
            <a:spLocks noGrp="1" noChangeArrowheads="1"/>
          </p:cNvSpPr>
          <p:nvPr>
            <p:ph type="body" sz="half" idx="1"/>
          </p:nvPr>
        </p:nvSpPr>
        <p:spPr>
          <a:xfrm>
            <a:off x="625475" y="1470025"/>
            <a:ext cx="4724400" cy="4800600"/>
          </a:xfrm>
        </p:spPr>
        <p:txBody>
          <a:bodyPr/>
          <a:lstStyle/>
          <a:p>
            <a:pPr marL="457200" indent="-457200" eaLnBrk="1" hangingPunct="1">
              <a:lnSpc>
                <a:spcPct val="130000"/>
              </a:lnSpc>
              <a:buFont typeface="Arial" panose="020B0604020202020204" pitchFamily="34" charset="0"/>
              <a:buChar char="•"/>
              <a:defRPr/>
            </a:pPr>
            <a:r>
              <a:rPr lang="en-US" altLang="en-US" dirty="0"/>
              <a:t>Capacity label by manufacturer</a:t>
            </a:r>
          </a:p>
          <a:p>
            <a:pPr marL="457200" indent="-457200" eaLnBrk="1" hangingPunct="1">
              <a:lnSpc>
                <a:spcPct val="130000"/>
              </a:lnSpc>
              <a:buFont typeface="Arial" panose="020B0604020202020204" pitchFamily="34" charset="0"/>
              <a:buChar char="•"/>
              <a:defRPr/>
            </a:pPr>
            <a:r>
              <a:rPr lang="en-US" altLang="en-US" dirty="0"/>
              <a:t>Number of persons</a:t>
            </a:r>
          </a:p>
          <a:p>
            <a:pPr marL="457200" indent="-457200" eaLnBrk="1" hangingPunct="1">
              <a:lnSpc>
                <a:spcPct val="130000"/>
              </a:lnSpc>
              <a:buFont typeface="Arial" panose="020B0604020202020204" pitchFamily="34" charset="0"/>
              <a:buChar char="•"/>
              <a:defRPr/>
            </a:pPr>
            <a:r>
              <a:rPr lang="en-US" altLang="en-US" dirty="0"/>
              <a:t>Weight for persons, motor and gear</a:t>
            </a:r>
          </a:p>
          <a:p>
            <a:pPr marL="457200" indent="-457200" eaLnBrk="1" hangingPunct="1">
              <a:lnSpc>
                <a:spcPct val="130000"/>
              </a:lnSpc>
              <a:buFont typeface="Arial" panose="020B0604020202020204" pitchFamily="34" charset="0"/>
              <a:buChar char="•"/>
              <a:defRPr/>
            </a:pPr>
            <a:r>
              <a:rPr lang="en-US" altLang="en-US" dirty="0"/>
              <a:t>Maximum engine horsepower</a:t>
            </a:r>
            <a:endParaRPr lang="en-US" altLang="en-US" b="1" dirty="0"/>
          </a:p>
          <a:p>
            <a:pPr marL="0" indent="0" eaLnBrk="1" hangingPunct="1">
              <a:lnSpc>
                <a:spcPct val="90000"/>
              </a:lnSpc>
              <a:defRPr/>
            </a:pPr>
            <a:endParaRPr lang="en-US" altLang="en-US" dirty="0"/>
          </a:p>
        </p:txBody>
      </p:sp>
      <p:sp>
        <p:nvSpPr>
          <p:cNvPr id="2" name="Slide Number Placeholder 1">
            <a:extLst>
              <a:ext uri="{FF2B5EF4-FFF2-40B4-BE49-F238E27FC236}">
                <a16:creationId xmlns:a16="http://schemas.microsoft.com/office/drawing/2014/main" id="{DF09F4A8-FBEE-43BD-B59E-BFD36614B892}"/>
              </a:ext>
            </a:extLst>
          </p:cNvPr>
          <p:cNvSpPr>
            <a:spLocks noGrp="1"/>
          </p:cNvSpPr>
          <p:nvPr>
            <p:ph type="sldNum" sz="quarter" idx="10"/>
          </p:nvPr>
        </p:nvSpPr>
        <p:spPr/>
        <p:txBody>
          <a:bodyPr/>
          <a:lstStyle/>
          <a:p>
            <a:fld id="{89E1254E-7C07-4248-8223-2A9701AF0008}" type="slidenum">
              <a:rPr lang="en-US" altLang="en-US" smtClean="0"/>
              <a:pPr/>
              <a:t>6</a:t>
            </a:fld>
            <a:endParaRPr lang="en-US" altLang="en-US"/>
          </a:p>
        </p:txBody>
      </p:sp>
      <p:sp>
        <p:nvSpPr>
          <p:cNvPr id="3" name="TextBox 2">
            <a:extLst>
              <a:ext uri="{FF2B5EF4-FFF2-40B4-BE49-F238E27FC236}">
                <a16:creationId xmlns:a16="http://schemas.microsoft.com/office/drawing/2014/main" id="{81794C21-1FAE-40F6-BADE-F7F7F22A53A1}"/>
              </a:ext>
            </a:extLst>
          </p:cNvPr>
          <p:cNvSpPr txBox="1"/>
          <p:nvPr/>
        </p:nvSpPr>
        <p:spPr>
          <a:xfrm>
            <a:off x="3810000" y="6096000"/>
            <a:ext cx="2514600" cy="523220"/>
          </a:xfrm>
          <a:prstGeom prst="rect">
            <a:avLst/>
          </a:prstGeom>
          <a:noFill/>
        </p:spPr>
        <p:txBody>
          <a:bodyPr wrap="square" rtlCol="0">
            <a:spAutoFit/>
          </a:bodyPr>
          <a:lstStyle/>
          <a:p>
            <a:pPr lvl="0" algn="ctr"/>
            <a:r>
              <a:rPr lang="en-US" altLang="x-none" sz="1400">
                <a:solidFill>
                  <a:srgbClr val="FFFFFF"/>
                </a:solidFill>
                <a:latin typeface="Times New Roman" panose="02020603050405020304" pitchFamily="18" charset="0"/>
                <a:cs typeface="Times New Roman" panose="02020603050405020304" pitchFamily="18" charset="0"/>
              </a:rPr>
              <a:t>Copyright 2018 Coast Guard Auxiliary Association</a:t>
            </a:r>
            <a:endParaRPr lang="en-US" altLang="x-none" sz="1400" dirty="0">
              <a:solidFill>
                <a:srgbClr val="FFFF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4765960"/>
      </p:ext>
    </p:extLst>
  </p:cSld>
  <p:clrMapOvr>
    <a:masterClrMapping/>
  </p:clrMapOvr>
  <p:transition advTm="29516"/>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2514600" y="167470"/>
            <a:ext cx="4701436" cy="838200"/>
          </a:xfrm>
        </p:spPr>
        <p:txBody>
          <a:bodyPr/>
          <a:lstStyle/>
          <a:p>
            <a:r>
              <a:rPr lang="en-US" altLang="en-US" sz="4000" b="1" dirty="0"/>
              <a:t>Life Jackets</a:t>
            </a: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12291"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E450E85D-BAA9-4BC1-B199-C28D35E73446}" type="slidenum">
              <a:rPr lang="en-US" altLang="en-US" sz="1400">
                <a:solidFill>
                  <a:srgbClr val="FFFF99"/>
                </a:solidFill>
                <a:latin typeface="Times New Roman" panose="02020603050405020304" pitchFamily="18" charset="0"/>
              </a:rPr>
              <a:pPr>
                <a:spcBef>
                  <a:spcPct val="0"/>
                </a:spcBef>
              </a:pPr>
              <a:t>7</a:t>
            </a:fld>
            <a:endParaRPr lang="en-US" altLang="en-US" sz="1400">
              <a:solidFill>
                <a:srgbClr val="FFFF99"/>
              </a:solidFill>
              <a:latin typeface="Times New Roman" panose="02020603050405020304" pitchFamily="18" charset="0"/>
            </a:endParaRPr>
          </a:p>
        </p:txBody>
      </p:sp>
      <p:sp>
        <p:nvSpPr>
          <p:cNvPr id="12292" name="TextBox 1"/>
          <p:cNvSpPr txBox="1">
            <a:spLocks noChangeArrowheads="1"/>
          </p:cNvSpPr>
          <p:nvPr/>
        </p:nvSpPr>
        <p:spPr bwMode="auto">
          <a:xfrm>
            <a:off x="1605941" y="990012"/>
            <a:ext cx="7391400" cy="52629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342900" indent="-342900">
              <a:spcBef>
                <a:spcPct val="0"/>
              </a:spcBef>
              <a:buFont typeface="Arial"/>
              <a:buChar char="•"/>
            </a:pPr>
            <a:r>
              <a:rPr lang="en-US" altLang="en-US" sz="2400" dirty="0">
                <a:solidFill>
                  <a:schemeClr val="bg1"/>
                </a:solidFill>
                <a:latin typeface="Arial" panose="020B0604020202020204" pitchFamily="34" charset="0"/>
              </a:rPr>
              <a:t>All vessels must have at least one USCG-approved Type I, II, II or V PFD for each person on board or being towed</a:t>
            </a:r>
          </a:p>
          <a:p>
            <a:pPr marL="342900" indent="-342900">
              <a:spcBef>
                <a:spcPct val="0"/>
              </a:spcBef>
              <a:buFont typeface="Arial"/>
              <a:buChar char="•"/>
            </a:pPr>
            <a:r>
              <a:rPr lang="en-US" altLang="en-US" sz="2400" dirty="0">
                <a:solidFill>
                  <a:schemeClr val="bg1"/>
                </a:solidFill>
                <a:latin typeface="Arial" panose="020B0604020202020204" pitchFamily="34" charset="0"/>
              </a:rPr>
              <a:t>Inflatable PFDs are not approved for person being towed.</a:t>
            </a:r>
          </a:p>
          <a:p>
            <a:pPr marL="342900" indent="-342900">
              <a:spcBef>
                <a:spcPct val="0"/>
              </a:spcBef>
              <a:buFont typeface="Arial"/>
              <a:buChar char="•"/>
            </a:pPr>
            <a:r>
              <a:rPr lang="en-US" altLang="en-US" sz="2400" dirty="0">
                <a:solidFill>
                  <a:schemeClr val="bg1"/>
                </a:solidFill>
                <a:latin typeface="Arial" panose="020B0604020202020204" pitchFamily="34" charset="0"/>
              </a:rPr>
              <a:t>All vessels 16 feet and longer (except canoe or kayak) must additionally carry a USCG-approved Type IV </a:t>
            </a:r>
            <a:r>
              <a:rPr lang="en-US" altLang="en-US" sz="2400" dirty="0" err="1">
                <a:solidFill>
                  <a:schemeClr val="bg1"/>
                </a:solidFill>
                <a:latin typeface="Arial" panose="020B0604020202020204" pitchFamily="34" charset="0"/>
              </a:rPr>
              <a:t>throwable</a:t>
            </a:r>
            <a:r>
              <a:rPr lang="en-US" altLang="en-US" sz="2400" dirty="0">
                <a:solidFill>
                  <a:schemeClr val="bg1"/>
                </a:solidFill>
                <a:latin typeface="Arial" panose="020B0604020202020204" pitchFamily="34" charset="0"/>
              </a:rPr>
              <a:t> device.</a:t>
            </a:r>
          </a:p>
          <a:p>
            <a:pPr marL="342900" indent="-342900">
              <a:spcBef>
                <a:spcPct val="0"/>
              </a:spcBef>
              <a:buFont typeface="Arial"/>
              <a:buChar char="•"/>
            </a:pPr>
            <a:r>
              <a:rPr lang="en-US" altLang="en-US" sz="2400" dirty="0">
                <a:solidFill>
                  <a:schemeClr val="bg1"/>
                </a:solidFill>
                <a:latin typeface="Arial" panose="020B0604020202020204" pitchFamily="34" charset="0"/>
              </a:rPr>
              <a:t>Children </a:t>
            </a:r>
            <a:r>
              <a:rPr lang="en-US" altLang="en-US" sz="2400" dirty="0">
                <a:solidFill>
                  <a:srgbClr val="FFFF00"/>
                </a:solidFill>
                <a:latin typeface="Arial" panose="020B0604020202020204" pitchFamily="34" charset="0"/>
              </a:rPr>
              <a:t>under 7 years </a:t>
            </a:r>
            <a:r>
              <a:rPr lang="en-US" altLang="en-US" sz="2400" dirty="0">
                <a:solidFill>
                  <a:schemeClr val="bg1"/>
                </a:solidFill>
                <a:latin typeface="Arial" panose="020B0604020202020204" pitchFamily="34" charset="0"/>
              </a:rPr>
              <a:t>of age </a:t>
            </a:r>
            <a:r>
              <a:rPr lang="en-US" altLang="en-US" sz="2400" dirty="0">
                <a:solidFill>
                  <a:srgbClr val="FFFF00"/>
                </a:solidFill>
                <a:latin typeface="Arial" panose="020B0604020202020204" pitchFamily="34" charset="0"/>
              </a:rPr>
              <a:t>must wear </a:t>
            </a:r>
            <a:r>
              <a:rPr lang="en-US" altLang="en-US" sz="2400" dirty="0">
                <a:solidFill>
                  <a:schemeClr val="bg1"/>
                </a:solidFill>
                <a:latin typeface="Arial" panose="020B0604020202020204" pitchFamily="34" charset="0"/>
              </a:rPr>
              <a:t>a PFD on any vessel operating at greater than “slow, no wake speed” unless below deck or in an enclosed cabin.</a:t>
            </a:r>
          </a:p>
          <a:p>
            <a:pPr marL="342900" indent="-342900">
              <a:spcBef>
                <a:spcPct val="0"/>
              </a:spcBef>
              <a:buFont typeface="Arial"/>
              <a:buChar char="•"/>
            </a:pPr>
            <a:r>
              <a:rPr lang="en-US" altLang="en-US" sz="2400" dirty="0">
                <a:solidFill>
                  <a:schemeClr val="bg1"/>
                </a:solidFill>
                <a:latin typeface="Arial" panose="020B0604020202020204" pitchFamily="34" charset="0"/>
              </a:rPr>
              <a:t>Inflatable PFDs are </a:t>
            </a:r>
            <a:r>
              <a:rPr lang="en-US" altLang="en-US" sz="2400" dirty="0">
                <a:solidFill>
                  <a:srgbClr val="FFFF00"/>
                </a:solidFill>
                <a:latin typeface="Arial" panose="020B0604020202020204" pitchFamily="34" charset="0"/>
              </a:rPr>
              <a:t>not approved </a:t>
            </a:r>
            <a:r>
              <a:rPr lang="en-US" altLang="en-US" sz="2400" dirty="0">
                <a:solidFill>
                  <a:schemeClr val="bg1"/>
                </a:solidFill>
                <a:latin typeface="Arial" panose="020B0604020202020204" pitchFamily="34" charset="0"/>
              </a:rPr>
              <a:t>for children </a:t>
            </a:r>
            <a:r>
              <a:rPr lang="en-US" altLang="en-US" sz="2400" dirty="0">
                <a:solidFill>
                  <a:srgbClr val="FFFF00"/>
                </a:solidFill>
                <a:latin typeface="Arial" panose="020B0604020202020204" pitchFamily="34" charset="0"/>
              </a:rPr>
              <a:t>under 16 years</a:t>
            </a:r>
            <a:r>
              <a:rPr lang="en-US" altLang="en-US" sz="2400" dirty="0">
                <a:solidFill>
                  <a:schemeClr val="bg1"/>
                </a:solidFill>
                <a:latin typeface="Arial" panose="020B0604020202020204" pitchFamily="34" charset="0"/>
              </a:rPr>
              <a:t> of age.</a:t>
            </a:r>
          </a:p>
        </p:txBody>
      </p:sp>
    </p:spTree>
    <p:extLst>
      <p:ext uri="{BB962C8B-B14F-4D97-AF65-F5344CB8AC3E}">
        <p14:creationId xmlns:p14="http://schemas.microsoft.com/office/powerpoint/2010/main" val="16964146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2514600" y="167470"/>
            <a:ext cx="4701436" cy="838200"/>
          </a:xfrm>
        </p:spPr>
        <p:txBody>
          <a:bodyPr/>
          <a:lstStyle/>
          <a:p>
            <a:r>
              <a:rPr lang="en-US" altLang="en-US" sz="4000" b="1" dirty="0"/>
              <a:t>Life Jackets</a:t>
            </a: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12291"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E450E85D-BAA9-4BC1-B199-C28D35E73446}" type="slidenum">
              <a:rPr lang="en-US" altLang="en-US" sz="1400">
                <a:solidFill>
                  <a:srgbClr val="FFFF99"/>
                </a:solidFill>
                <a:latin typeface="Times New Roman" panose="02020603050405020304" pitchFamily="18" charset="0"/>
              </a:rPr>
              <a:pPr>
                <a:spcBef>
                  <a:spcPct val="0"/>
                </a:spcBef>
              </a:pPr>
              <a:t>8</a:t>
            </a:fld>
            <a:endParaRPr lang="en-US" altLang="en-US" sz="1400">
              <a:solidFill>
                <a:srgbClr val="FFFF99"/>
              </a:solidFill>
              <a:latin typeface="Times New Roman" panose="02020603050405020304" pitchFamily="18" charset="0"/>
            </a:endParaRPr>
          </a:p>
        </p:txBody>
      </p:sp>
      <p:sp>
        <p:nvSpPr>
          <p:cNvPr id="12292" name="TextBox 1"/>
          <p:cNvSpPr txBox="1">
            <a:spLocks noChangeArrowheads="1"/>
          </p:cNvSpPr>
          <p:nvPr/>
        </p:nvSpPr>
        <p:spPr bwMode="auto">
          <a:xfrm>
            <a:off x="1524000" y="1371600"/>
            <a:ext cx="7391400" cy="37856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342900" indent="-342900">
              <a:spcBef>
                <a:spcPct val="0"/>
              </a:spcBef>
              <a:buFont typeface="Arial"/>
              <a:buChar char="•"/>
            </a:pPr>
            <a:r>
              <a:rPr lang="en-US" altLang="en-US" sz="2400" dirty="0">
                <a:solidFill>
                  <a:schemeClr val="bg1"/>
                </a:solidFill>
                <a:latin typeface="Arial" panose="020B0604020202020204" pitchFamily="34" charset="0"/>
              </a:rPr>
              <a:t>A personal watercraft (PWC) may not be operated unless each person on board </a:t>
            </a:r>
            <a:r>
              <a:rPr lang="en-US" altLang="en-US" sz="2400" dirty="0">
                <a:solidFill>
                  <a:srgbClr val="FFFF00"/>
                </a:solidFill>
                <a:latin typeface="Arial" panose="020B0604020202020204" pitchFamily="34" charset="0"/>
              </a:rPr>
              <a:t>is wearing </a:t>
            </a:r>
            <a:r>
              <a:rPr lang="en-US" altLang="en-US" sz="2400" dirty="0">
                <a:solidFill>
                  <a:schemeClr val="bg1"/>
                </a:solidFill>
                <a:latin typeface="Arial" panose="020B0604020202020204" pitchFamily="34" charset="0"/>
              </a:rPr>
              <a:t>a USCG-approved Type I, II, III, or V PFD.  Inflatable PFDs are </a:t>
            </a:r>
            <a:r>
              <a:rPr lang="en-US" altLang="en-US" sz="2400" dirty="0">
                <a:solidFill>
                  <a:srgbClr val="FFFF00"/>
                </a:solidFill>
                <a:latin typeface="Arial" panose="020B0604020202020204" pitchFamily="34" charset="0"/>
              </a:rPr>
              <a:t>not approved for use of PWCs</a:t>
            </a:r>
            <a:r>
              <a:rPr lang="en-US" altLang="en-US" sz="2400" dirty="0">
                <a:solidFill>
                  <a:schemeClr val="bg1"/>
                </a:solidFill>
                <a:latin typeface="Arial" panose="020B0604020202020204" pitchFamily="34" charset="0"/>
              </a:rPr>
              <a:t>.</a:t>
            </a:r>
          </a:p>
          <a:p>
            <a:pPr marL="342900" indent="-342900">
              <a:spcBef>
                <a:spcPct val="0"/>
              </a:spcBef>
              <a:buFont typeface="Arial"/>
              <a:buChar char="•"/>
            </a:pPr>
            <a:r>
              <a:rPr lang="en-US" altLang="en-US" sz="2400" dirty="0">
                <a:solidFill>
                  <a:schemeClr val="bg1"/>
                </a:solidFill>
                <a:latin typeface="Arial" panose="020B0604020202020204" pitchFamily="34" charset="0"/>
              </a:rPr>
              <a:t>All PFDs must be in good, serviceable condition, sized to fit, and  readily accessible to the boater.</a:t>
            </a:r>
          </a:p>
          <a:p>
            <a:pPr marL="342900" indent="-342900">
              <a:spcBef>
                <a:spcPct val="0"/>
              </a:spcBef>
              <a:buFont typeface="Arial"/>
              <a:buChar char="•"/>
            </a:pPr>
            <a:r>
              <a:rPr lang="en-US" altLang="en-US" sz="2400" dirty="0">
                <a:solidFill>
                  <a:schemeClr val="bg1"/>
                </a:solidFill>
                <a:latin typeface="Arial" panose="020B0604020202020204" pitchFamily="34" charset="0"/>
              </a:rPr>
              <a:t>A Type V </a:t>
            </a:r>
            <a:r>
              <a:rPr lang="en-US" altLang="en-US" sz="2400" i="1" dirty="0">
                <a:solidFill>
                  <a:schemeClr val="bg1"/>
                </a:solidFill>
                <a:latin typeface="Arial" panose="020B0604020202020204" pitchFamily="34" charset="0"/>
              </a:rPr>
              <a:t>hybrid</a:t>
            </a:r>
            <a:r>
              <a:rPr lang="en-US" altLang="en-US" sz="2400" dirty="0">
                <a:solidFill>
                  <a:schemeClr val="bg1"/>
                </a:solidFill>
                <a:latin typeface="Arial" panose="020B0604020202020204" pitchFamily="34" charset="0"/>
              </a:rPr>
              <a:t> PFD is acceptable </a:t>
            </a:r>
            <a:r>
              <a:rPr lang="en-US" altLang="en-US" sz="2400" dirty="0">
                <a:solidFill>
                  <a:srgbClr val="FFFF00"/>
                </a:solidFill>
                <a:latin typeface="Arial" panose="020B0604020202020204" pitchFamily="34" charset="0"/>
              </a:rPr>
              <a:t>only if it is worn </a:t>
            </a:r>
            <a:r>
              <a:rPr lang="en-US" altLang="en-US" sz="2400" dirty="0">
                <a:solidFill>
                  <a:schemeClr val="bg1"/>
                </a:solidFill>
                <a:latin typeface="Arial" panose="020B0604020202020204" pitchFamily="34" charset="0"/>
              </a:rPr>
              <a:t>at all times except when below deck or in an enclosed cabin.</a:t>
            </a:r>
          </a:p>
          <a:p>
            <a:pPr>
              <a:spcBef>
                <a:spcPct val="0"/>
              </a:spcBef>
            </a:pPr>
            <a:endParaRPr lang="en-US" altLang="en-US" sz="2400" dirty="0">
              <a:solidFill>
                <a:schemeClr val="bg1"/>
              </a:solidFill>
              <a:latin typeface="Arial" panose="020B0604020202020204" pitchFamily="34" charset="0"/>
            </a:endParaRPr>
          </a:p>
        </p:txBody>
      </p:sp>
    </p:spTree>
    <p:extLst>
      <p:ext uri="{BB962C8B-B14F-4D97-AF65-F5344CB8AC3E}">
        <p14:creationId xmlns:p14="http://schemas.microsoft.com/office/powerpoint/2010/main" val="23576633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Water Skis &amp; Surfboards</a:t>
            </a: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9</a:t>
            </a:fld>
            <a:endParaRPr lang="en-US" altLang="en-US" sz="140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077913"/>
            <a:ext cx="7315200" cy="52014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buFontTx/>
              <a:buChar char="•"/>
            </a:pPr>
            <a:r>
              <a:rPr lang="en-US" altLang="en-US" sz="2200" dirty="0">
                <a:solidFill>
                  <a:schemeClr val="bg1"/>
                </a:solidFill>
                <a:latin typeface="Arial" panose="020B0604020202020204" pitchFamily="34" charset="0"/>
              </a:rPr>
              <a:t>A person may only be towed on water skis, surfboard, or other devices </a:t>
            </a:r>
            <a:r>
              <a:rPr lang="en-US" altLang="en-US" sz="2200" dirty="0">
                <a:solidFill>
                  <a:srgbClr val="FFFF00"/>
                </a:solidFill>
                <a:latin typeface="Arial" panose="020B0604020202020204" pitchFamily="34" charset="0"/>
              </a:rPr>
              <a:t>between one-half hour before sunrise and one-half hour after sunset</a:t>
            </a:r>
            <a:r>
              <a:rPr lang="en-US" altLang="en-US" sz="2200" b="0" dirty="0">
                <a:solidFill>
                  <a:srgbClr val="FFFF00"/>
                </a:solidFill>
                <a:latin typeface="Arial" panose="020B0604020202020204" pitchFamily="34" charset="0"/>
              </a:rPr>
              <a:t>.</a:t>
            </a:r>
          </a:p>
          <a:p>
            <a:pPr>
              <a:spcBef>
                <a:spcPct val="0"/>
              </a:spcBef>
              <a:buFontTx/>
              <a:buChar char="•"/>
            </a:pPr>
            <a:r>
              <a:rPr lang="en-US" altLang="en-US" sz="2200" dirty="0">
                <a:solidFill>
                  <a:schemeClr val="bg1"/>
                </a:solidFill>
                <a:latin typeface="Arial" panose="020B0604020202020204" pitchFamily="34" charset="0"/>
              </a:rPr>
              <a:t>Persons being towed must wear a PFD.</a:t>
            </a:r>
          </a:p>
          <a:p>
            <a:pPr>
              <a:spcBef>
                <a:spcPct val="0"/>
              </a:spcBef>
              <a:buFontTx/>
              <a:buChar char="•"/>
            </a:pPr>
            <a:r>
              <a:rPr lang="en-US" altLang="en-US" sz="2200" dirty="0">
                <a:solidFill>
                  <a:schemeClr val="bg1"/>
                </a:solidFill>
                <a:latin typeface="Arial" panose="020B0604020202020204" pitchFamily="34" charset="0"/>
              </a:rPr>
              <a:t>The towing boat m</a:t>
            </a:r>
            <a:r>
              <a:rPr lang="en-US" altLang="en-US" sz="2200" b="0" dirty="0">
                <a:solidFill>
                  <a:schemeClr val="bg1"/>
                </a:solidFill>
                <a:latin typeface="Arial" panose="020B0604020202020204" pitchFamily="34" charset="0"/>
              </a:rPr>
              <a:t>ust have a means to observe the person being towed. Either:</a:t>
            </a:r>
          </a:p>
          <a:p>
            <a:pPr lvl="1">
              <a:spcBef>
                <a:spcPct val="0"/>
              </a:spcBef>
            </a:pPr>
            <a:r>
              <a:rPr lang="en-US" altLang="en-US" sz="2200" dirty="0">
                <a:solidFill>
                  <a:schemeClr val="bg1"/>
                </a:solidFill>
                <a:latin typeface="Arial" panose="020B0604020202020204" pitchFamily="34" charset="0"/>
              </a:rPr>
              <a:t>A competent person on board, in addition to the operator to act as an observer, or</a:t>
            </a:r>
          </a:p>
          <a:p>
            <a:pPr lvl="1">
              <a:spcBef>
                <a:spcPct val="0"/>
              </a:spcBef>
            </a:pPr>
            <a:r>
              <a:rPr lang="en-US" altLang="en-US" sz="2200" b="0" dirty="0">
                <a:solidFill>
                  <a:schemeClr val="bg1"/>
                </a:solidFill>
                <a:latin typeface="Arial" panose="020B0604020202020204" pitchFamily="34" charset="0"/>
              </a:rPr>
              <a:t>A wide-angle ( at least 160 degrees) rearview mirror.</a:t>
            </a:r>
            <a:endParaRPr lang="en-US" altLang="en-US" sz="2200" dirty="0">
              <a:solidFill>
                <a:schemeClr val="bg1"/>
              </a:solidFill>
              <a:latin typeface="Arial" panose="020B0604020202020204" pitchFamily="34" charset="0"/>
            </a:endParaRPr>
          </a:p>
          <a:p>
            <a:pPr marL="342900" indent="-342900">
              <a:spcBef>
                <a:spcPct val="0"/>
              </a:spcBef>
              <a:buFont typeface="Arial"/>
              <a:buChar char="•"/>
            </a:pPr>
            <a:r>
              <a:rPr lang="en-US" altLang="en-US" sz="2200" b="0" dirty="0">
                <a:solidFill>
                  <a:schemeClr val="bg1"/>
                </a:solidFill>
                <a:latin typeface="Arial" panose="020B0604020202020204" pitchFamily="34" charset="0"/>
              </a:rPr>
              <a:t>Prohibited in harbors or near swimming areas, docks, landings, piers, anchorages, anchored vessels. And fishing boats.</a:t>
            </a:r>
          </a:p>
          <a:p>
            <a:pPr marL="0" indent="0">
              <a:spcBef>
                <a:spcPct val="0"/>
              </a:spcBef>
            </a:pPr>
            <a:endParaRPr lang="en-US" altLang="en-US" sz="2200" b="0" dirty="0">
              <a:solidFill>
                <a:schemeClr val="bg1"/>
              </a:solidFill>
              <a:latin typeface="Arial" panose="020B0604020202020204" pitchFamily="34" charset="0"/>
            </a:endParaRPr>
          </a:p>
          <a:p>
            <a:pPr marL="0" indent="0">
              <a:spcBef>
                <a:spcPct val="0"/>
              </a:spcBef>
            </a:pPr>
            <a:endParaRPr lang="en-US" altLang="en-US" sz="2400" b="0" dirty="0">
              <a:solidFill>
                <a:schemeClr val="bg1"/>
              </a:solidFill>
              <a:latin typeface="Arial" panose="020B0604020202020204" pitchFamily="34" charset="0"/>
            </a:endParaRPr>
          </a:p>
        </p:txBody>
      </p:sp>
    </p:spTree>
    <p:extLst>
      <p:ext uri="{BB962C8B-B14F-4D97-AF65-F5344CB8AC3E}">
        <p14:creationId xmlns:p14="http://schemas.microsoft.com/office/powerpoint/2010/main" val="2067425610"/>
      </p:ext>
    </p:extLst>
  </p:cSld>
  <p:clrMapOvr>
    <a:masterClrMapping/>
  </p:clrMapOvr>
</p:sld>
</file>

<file path=ppt/theme/theme1.xml><?xml version="1.0" encoding="utf-8"?>
<a:theme xmlns:a="http://schemas.openxmlformats.org/drawingml/2006/main" name="ABS with state name footnote">
  <a:themeElements>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Black"/>
        <a:ea typeface="Times New Roman"/>
        <a:cs typeface="Times New Roman"/>
      </a:majorFont>
      <a:minorFont>
        <a:latin typeface="Arial"/>
        <a:ea typeface="Times New Roman"/>
        <a:cs typeface="Times New Roma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1067</TotalTime>
  <Words>1786</Words>
  <Application>Microsoft Macintosh PowerPoint</Application>
  <PresentationFormat>On-screen Show (4:3)</PresentationFormat>
  <Paragraphs>179</Paragraphs>
  <Slides>17</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Arial Black</vt:lpstr>
      <vt:lpstr>Comic Sans MS</vt:lpstr>
      <vt:lpstr>Tahoma</vt:lpstr>
      <vt:lpstr>Times New Roman</vt:lpstr>
      <vt:lpstr>ABS with state name footnote</vt:lpstr>
      <vt:lpstr>South Dakota Supplement</vt:lpstr>
      <vt:lpstr>Boater Education</vt:lpstr>
      <vt:lpstr>Who May Operate</vt:lpstr>
      <vt:lpstr>Boat Registration</vt:lpstr>
      <vt:lpstr>PowerPoint Presentation</vt:lpstr>
      <vt:lpstr>Capacity Plate</vt:lpstr>
      <vt:lpstr>Life Jackets</vt:lpstr>
      <vt:lpstr>Life Jackets</vt:lpstr>
      <vt:lpstr>   Water Skis &amp; Surfboards</vt:lpstr>
      <vt:lpstr>PowerPoint Presentation</vt:lpstr>
      <vt:lpstr>PowerPoint Presentation</vt:lpstr>
      <vt:lpstr>Diving/Snorkeling Flags</vt:lpstr>
      <vt:lpstr>Oil/Fuel Spills</vt:lpstr>
      <vt:lpstr> Aquatic Invasive Species</vt:lpstr>
      <vt:lpstr>PowerPoint Presentation</vt:lpstr>
      <vt:lpstr>Boating Accident Reporting</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One</dc:title>
  <dc:creator>Robin Freeman</dc:creator>
  <cp:lastModifiedBy>Greg Fonzeno</cp:lastModifiedBy>
  <cp:revision>111</cp:revision>
  <dcterms:created xsi:type="dcterms:W3CDTF">2005-09-26T18:22:38Z</dcterms:created>
  <dcterms:modified xsi:type="dcterms:W3CDTF">2021-02-13T22:23:25Z</dcterms:modified>
</cp:coreProperties>
</file>